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3"/>
  </p:notesMasterIdLst>
  <p:handoutMasterIdLst>
    <p:handoutMasterId r:id="rId14"/>
  </p:handoutMasterIdLst>
  <p:sldIdLst>
    <p:sldId id="280" r:id="rId5"/>
    <p:sldId id="1257" r:id="rId6"/>
    <p:sldId id="1258" r:id="rId7"/>
    <p:sldId id="1269" r:id="rId8"/>
    <p:sldId id="1270" r:id="rId9"/>
    <p:sldId id="1271" r:id="rId10"/>
    <p:sldId id="1272" r:id="rId11"/>
    <p:sldId id="1273"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52C"/>
    <a:srgbClr val="DCDDDE"/>
    <a:srgbClr val="E4F3F9"/>
    <a:srgbClr val="0083BE"/>
    <a:srgbClr val="013F72"/>
    <a:srgbClr val="E7F3F8"/>
    <a:srgbClr val="D9D9D9"/>
    <a:srgbClr val="ECECEC"/>
    <a:srgbClr val="003F71"/>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7" autoAdjust="0"/>
    <p:restoredTop sz="91095" autoAdjust="0"/>
  </p:normalViewPr>
  <p:slideViewPr>
    <p:cSldViewPr snapToGrid="0" snapToObjects="1">
      <p:cViewPr>
        <p:scale>
          <a:sx n="95" d="100"/>
          <a:sy n="95" d="100"/>
        </p:scale>
        <p:origin x="704" y="624"/>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8/24/22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8/24/22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to the Course:</a:t>
            </a:r>
            <a:r>
              <a:rPr lang="en-US" b="0" dirty="0"/>
              <a:t> 1 minutes </a:t>
            </a:r>
            <a:endParaRPr lang="en-US" b="1" dirty="0"/>
          </a:p>
          <a:p>
            <a:endParaRPr lang="en-US" dirty="0"/>
          </a:p>
          <a:p>
            <a:r>
              <a:rPr lang="en-US" dirty="0"/>
              <a:t>I’m going to give you a little primer on our Customer Experience Institute courses where we focus on teaching a Human Centered Design way of thinking </a:t>
            </a:r>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a:p>
        </p:txBody>
      </p:sp>
    </p:spTree>
    <p:extLst>
      <p:ext uri="{BB962C8B-B14F-4D97-AF65-F5344CB8AC3E}">
        <p14:creationId xmlns:p14="http://schemas.microsoft.com/office/powerpoint/2010/main" val="180130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Duration: </a:t>
            </a:r>
            <a:r>
              <a:rPr lang="en-US" sz="1200" b="0" dirty="0">
                <a:latin typeface="+mn-lt"/>
              </a:rPr>
              <a:t>1 minute (1:05)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a:defRPr/>
            </a:pPr>
            <a:r>
              <a:rPr lang="en-US" sz="1200" b="1" dirty="0">
                <a:latin typeface="+mn-lt"/>
              </a:rPr>
              <a:t>Facilitator Notes:</a:t>
            </a:r>
            <a:r>
              <a:rPr lang="en-US" dirty="0">
                <a:latin typeface="+mn-lt"/>
              </a:rPr>
              <a:t>  For today’s lecture I’m going to cover these three areas:</a:t>
            </a:r>
            <a:endParaRPr lang="en-US" sz="1200" b="1" dirty="0">
              <a:latin typeface="+mn-l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Briefly review the 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Yu Mincho" panose="02020400000000000000" pitchFamily="18" charset="-128"/>
              <a:cs typeface="Arial" panose="020B0604020202020204" pitchFamily="34" charset="0"/>
            </a:endParaRPr>
          </a:p>
          <a:p>
            <a:pPr marL="457200" indent="-457200">
              <a:buFont typeface="+mj-lt"/>
              <a:buAutoNum type="arabicPeriod"/>
            </a:pPr>
            <a:r>
              <a:rPr lang="en-US" sz="1200" b="0" i="0" kern="1200" dirty="0">
                <a:solidFill>
                  <a:schemeClr val="tx1"/>
                </a:solidFill>
                <a:latin typeface="+mn-lt"/>
                <a:ea typeface="+mn-ea"/>
                <a:cs typeface="+mn-cs"/>
              </a:rPr>
              <a:t>Introduce customer experience (CX) and human-centered design (HCD) principles and terminology and</a:t>
            </a:r>
          </a:p>
          <a:p>
            <a:pPr marL="457200" indent="-457200">
              <a:buFont typeface="+mj-lt"/>
              <a:buAutoNum type="arabicPeriod"/>
            </a:pPr>
            <a:r>
              <a:rPr lang="en-US" sz="1200" b="0" i="0" kern="1200" dirty="0">
                <a:solidFill>
                  <a:schemeClr val="tx1"/>
                </a:solidFill>
                <a:latin typeface="+mn-lt"/>
                <a:ea typeface="+mn-ea"/>
                <a:cs typeface="+mn-cs"/>
              </a:rPr>
              <a:t>Connect CX mindsets to everyday work at VA.</a:t>
            </a:r>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dirty="0"/>
          </a:p>
        </p:txBody>
      </p:sp>
    </p:spTree>
    <p:extLst>
      <p:ext uri="{BB962C8B-B14F-4D97-AF65-F5344CB8AC3E}">
        <p14:creationId xmlns:p14="http://schemas.microsoft.com/office/powerpoint/2010/main" val="221720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Duration: 3 mins (1:05-1:07) 3mins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a:defRPr/>
            </a:pPr>
            <a:r>
              <a:rPr lang="en-US" sz="1200" b="1" dirty="0">
                <a:latin typeface="+mn-lt"/>
              </a:rPr>
              <a:t>Facilitator Notes:</a:t>
            </a:r>
            <a:r>
              <a:rPr lang="en-US" dirty="0">
                <a:latin typeface="+mn-lt"/>
              </a:rPr>
              <a:t>  </a:t>
            </a:r>
            <a:endParaRPr lang="en-US" sz="1200" b="1" dirty="0">
              <a:latin typeface="+mn-lt"/>
              <a:cs typeface="Calibri Light"/>
            </a:endParaRPr>
          </a:p>
          <a:p>
            <a:r>
              <a:rPr lang="en-US" dirty="0"/>
              <a:t> Human Centered Design is about tapping into that creative part of our brain.</a:t>
            </a:r>
          </a:p>
          <a:p>
            <a:r>
              <a:rPr lang="en-US" dirty="0"/>
              <a:t>Let’s do a little exercise.</a:t>
            </a:r>
          </a:p>
          <a:p>
            <a:r>
              <a:rPr lang="en-US" dirty="0"/>
              <a:t>Pull out a piece of paper and a writing utensil.</a:t>
            </a:r>
          </a:p>
          <a:p>
            <a:endParaRPr lang="en-US" dirty="0"/>
          </a:p>
          <a:p>
            <a:r>
              <a:rPr lang="en-US" dirty="0"/>
              <a:t>You have 30 sec to draw a vase.  Don’t’ worry about what it looks like, just draw a vase.</a:t>
            </a:r>
          </a:p>
          <a:p>
            <a:endParaRPr lang="en-US" dirty="0"/>
          </a:p>
          <a:p>
            <a:r>
              <a:rPr lang="en-US" dirty="0"/>
              <a:t>Now I’m going to give you 60 secs to think about and draw as many ways as you can think of for how to enjoy flowers.</a:t>
            </a:r>
          </a:p>
          <a:p>
            <a:r>
              <a:rPr lang="en-US" dirty="0"/>
              <a:t>Be creative, be unique.  Answer this question, how would you like to enjoy flowers and draw that.</a:t>
            </a:r>
          </a:p>
          <a:p>
            <a:endParaRPr lang="en-US" dirty="0"/>
          </a:p>
          <a:p>
            <a:r>
              <a:rPr lang="en-US" dirty="0"/>
              <a:t>After 60 sec: Drop your most unique ways in the chat.  </a:t>
            </a:r>
          </a:p>
          <a:p>
            <a:endParaRPr lang="en-US" dirty="0"/>
          </a:p>
          <a:p>
            <a:r>
              <a:rPr lang="en-US" dirty="0"/>
              <a:t>So Human Centered Design is a lot like this.  It takes a common problem and asks you to think about things differently and from a unique perspective.</a:t>
            </a:r>
          </a:p>
          <a:p>
            <a:r>
              <a:rPr lang="en-US" dirty="0"/>
              <a:t>Like the variety of vases that I’m sure exist out there, there are probably twice or three times as many creative ideas about ways to enjoy flowers. </a:t>
            </a:r>
          </a:p>
          <a:p>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a:p>
        </p:txBody>
      </p:sp>
    </p:spTree>
    <p:extLst>
      <p:ext uri="{BB962C8B-B14F-4D97-AF65-F5344CB8AC3E}">
        <p14:creationId xmlns:p14="http://schemas.microsoft.com/office/powerpoint/2010/main" val="144958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August 24,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5384800" cy="5009795"/>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48765"/>
            <a:ext cx="5384800" cy="5009795"/>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pPr defTabSz="342900"/>
            <a:fld id="{D983F1FA-211D-3044-9E35-958DFBC26156}" type="slidenum">
              <a:rPr lang="en-US" smtClean="0"/>
              <a:pPr defTabSz="342900"/>
              <a:t>‹#›</a:t>
            </a:fld>
            <a:endParaRPr lang="en-US" dirty="0"/>
          </a:p>
        </p:txBody>
      </p:sp>
    </p:spTree>
    <p:extLst>
      <p:ext uri="{BB962C8B-B14F-4D97-AF65-F5344CB8AC3E}">
        <p14:creationId xmlns:p14="http://schemas.microsoft.com/office/powerpoint/2010/main" val="4916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August 24,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dirty="0"/>
              <a:t>Click to edit Master title style</a:t>
            </a:r>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57" r:id="rId15"/>
    <p:sldLayoutId id="2147483687" r:id="rId16"/>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publicdomainpictures.net/view-image.php?image=114717&amp;picture=grunge-american-fla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4C9BE-0B22-2F99-FBD2-228B9E05A340}"/>
              </a:ext>
            </a:extLst>
          </p:cNvPr>
          <p:cNvSpPr>
            <a:spLocks noGrp="1"/>
          </p:cNvSpPr>
          <p:nvPr>
            <p:ph type="body" sz="quarter" idx="11"/>
          </p:nvPr>
        </p:nvSpPr>
        <p:spPr>
          <a:xfrm>
            <a:off x="1065465" y="3826720"/>
            <a:ext cx="5653989" cy="985912"/>
          </a:xfrm>
        </p:spPr>
        <p:txBody>
          <a:bodyPr/>
          <a:lstStyle/>
          <a:p>
            <a:pPr>
              <a:spcBef>
                <a:spcPts val="0"/>
              </a:spcBef>
            </a:pPr>
            <a:r>
              <a:rPr lang="en-US" i="0" dirty="0"/>
              <a:t>Briefed by: </a:t>
            </a:r>
          </a:p>
          <a:p>
            <a:pPr>
              <a:spcBef>
                <a:spcPts val="0"/>
              </a:spcBef>
            </a:pPr>
            <a:r>
              <a:rPr lang="en-US" i="0" dirty="0"/>
              <a:t>Mr. Harvey Johnson </a:t>
            </a:r>
          </a:p>
          <a:p>
            <a:pPr>
              <a:spcBef>
                <a:spcPts val="0"/>
              </a:spcBef>
            </a:pPr>
            <a:r>
              <a:rPr lang="en-US" i="0" dirty="0"/>
              <a:t>Deputy Assistant Secretary, ORMDI</a:t>
            </a:r>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A COUNTRY OF ONE</a:t>
            </a:r>
          </a:p>
        </p:txBody>
      </p:sp>
    </p:spTree>
    <p:extLst>
      <p:ext uri="{BB962C8B-B14F-4D97-AF65-F5344CB8AC3E}">
        <p14:creationId xmlns:p14="http://schemas.microsoft.com/office/powerpoint/2010/main" val="410154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86BB70-C337-587F-28F6-70917DFC322F}"/>
              </a:ext>
            </a:extLst>
          </p:cNvPr>
          <p:cNvSpPr>
            <a:spLocks noGrp="1"/>
          </p:cNvSpPr>
          <p:nvPr>
            <p:ph type="title"/>
          </p:nvPr>
        </p:nvSpPr>
        <p:spPr/>
        <p:txBody>
          <a:bodyPr/>
          <a:lstStyle/>
          <a:p>
            <a:r>
              <a:rPr lang="en-US" dirty="0"/>
              <a:t>The Story of the Frog</a:t>
            </a:r>
          </a:p>
        </p:txBody>
      </p:sp>
      <p:sp>
        <p:nvSpPr>
          <p:cNvPr id="2" name="Slide Number Placeholder 1">
            <a:extLst>
              <a:ext uri="{FF2B5EF4-FFF2-40B4-BE49-F238E27FC236}">
                <a16:creationId xmlns:a16="http://schemas.microsoft.com/office/drawing/2014/main" id="{ABD3352F-5E8A-3D1F-E496-9DF75742A172}"/>
              </a:ext>
            </a:extLst>
          </p:cNvPr>
          <p:cNvSpPr>
            <a:spLocks noGrp="1"/>
          </p:cNvSpPr>
          <p:nvPr>
            <p:ph type="sldNum" sz="quarter" idx="10"/>
          </p:nvPr>
        </p:nvSpPr>
        <p:spPr/>
        <p:txBody>
          <a:bodyPr/>
          <a:lstStyle/>
          <a:p>
            <a:fld id="{D983F1FA-211D-3044-9E35-958DFBC26156}" type="slidenum">
              <a:rPr lang="en-US" smtClean="0"/>
              <a:pPr/>
              <a:t>1</a:t>
            </a:fld>
            <a:endParaRPr lang="en-US" dirty="0"/>
          </a:p>
        </p:txBody>
      </p:sp>
      <p:pic>
        <p:nvPicPr>
          <p:cNvPr id="10" name="Picture 8">
            <a:extLst>
              <a:ext uri="{FF2B5EF4-FFF2-40B4-BE49-F238E27FC236}">
                <a16:creationId xmlns:a16="http://schemas.microsoft.com/office/drawing/2014/main" id="{416FC9BB-69F7-2C39-A059-705BB3B2D140}"/>
              </a:ext>
            </a:extLst>
          </p:cNvPr>
          <p:cNvPicPr>
            <a:picLocks noChangeAspect="1" noChangeArrowheads="1"/>
          </p:cNvPicPr>
          <p:nvPr/>
        </p:nvPicPr>
        <p:blipFill rotWithShape="1">
          <a:blip r:embed="rId3">
            <a:alphaModFix amt="88000"/>
          </a:blip>
          <a:srcRect l="1127" t="7001" r="1913" b="29239"/>
          <a:stretch/>
        </p:blipFill>
        <p:spPr bwMode="auto">
          <a:xfrm>
            <a:off x="3025588" y="2251182"/>
            <a:ext cx="6091518" cy="4005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E27350-2549-93CC-1BA9-43F1179B5CF1}"/>
              </a:ext>
            </a:extLst>
          </p:cNvPr>
          <p:cNvSpPr txBox="1"/>
          <p:nvPr/>
        </p:nvSpPr>
        <p:spPr>
          <a:xfrm>
            <a:off x="1600200" y="1349695"/>
            <a:ext cx="8991600" cy="461665"/>
          </a:xfrm>
          <a:prstGeom prst="rect">
            <a:avLst/>
          </a:prstGeom>
          <a:noFill/>
          <a:effectLst/>
        </p:spPr>
        <p:txBody>
          <a:bodyPr wrap="square" rtlCol="0">
            <a:spAutoFit/>
          </a:bodyPr>
          <a:lstStyle/>
          <a:p>
            <a:pPr marL="0" marR="0" algn="ctr">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One day, a little green frog decided to climb a tall, tall tree.  </a:t>
            </a:r>
          </a:p>
        </p:txBody>
      </p:sp>
      <p:pic>
        <p:nvPicPr>
          <p:cNvPr id="12" name="Picture 10" descr="See the source image">
            <a:extLst>
              <a:ext uri="{FF2B5EF4-FFF2-40B4-BE49-F238E27FC236}">
                <a16:creationId xmlns:a16="http://schemas.microsoft.com/office/drawing/2014/main" id="{B26291C9-8BC1-3345-360C-57750A46B6F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t="1" b="21448"/>
          <a:stretch/>
        </p:blipFill>
        <p:spPr bwMode="auto">
          <a:xfrm>
            <a:off x="4905925" y="1682640"/>
            <a:ext cx="1731550" cy="1309706"/>
          </a:xfrm>
          <a:prstGeom prst="rect">
            <a:avLst/>
          </a:prstGeom>
          <a:noFill/>
          <a:effectLst>
            <a:outerShdw blurRad="50800" dist="30990" dir="5400000" algn="t" rotWithShape="0">
              <a:prstClr val="black">
                <a:alpha val="4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0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28C9-8499-285D-2E5D-092A2E1619EB}"/>
              </a:ext>
            </a:extLst>
          </p:cNvPr>
          <p:cNvSpPr>
            <a:spLocks noGrp="1"/>
          </p:cNvSpPr>
          <p:nvPr>
            <p:ph type="title"/>
          </p:nvPr>
        </p:nvSpPr>
        <p:spPr>
          <a:xfrm>
            <a:off x="609600" y="125928"/>
            <a:ext cx="10972800" cy="810665"/>
          </a:xfrm>
        </p:spPr>
        <p:txBody>
          <a:bodyPr anchor="b">
            <a:normAutofit/>
          </a:bodyPr>
          <a:lstStyle/>
          <a:p>
            <a:r>
              <a:rPr lang="en-US" dirty="0"/>
              <a:t>What Unites Us</a:t>
            </a:r>
          </a:p>
        </p:txBody>
      </p:sp>
      <p:sp>
        <p:nvSpPr>
          <p:cNvPr id="5" name="Slide Number Placeholder 4">
            <a:extLst>
              <a:ext uri="{FF2B5EF4-FFF2-40B4-BE49-F238E27FC236}">
                <a16:creationId xmlns:a16="http://schemas.microsoft.com/office/drawing/2014/main" id="{127A5C90-C688-5AFA-1090-5141EE3FAAAA}"/>
              </a:ext>
            </a:extLst>
          </p:cNvPr>
          <p:cNvSpPr>
            <a:spLocks noGrp="1"/>
          </p:cNvSpPr>
          <p:nvPr>
            <p:ph type="sldNum" sz="quarter" idx="10"/>
          </p:nvPr>
        </p:nvSpPr>
        <p:spPr>
          <a:xfrm>
            <a:off x="11235887" y="6357805"/>
            <a:ext cx="326527" cy="365125"/>
          </a:xfrm>
        </p:spPr>
        <p:txBody>
          <a:bodyPr anchor="ctr">
            <a:normAutofit/>
          </a:bodyPr>
          <a:lstStyle/>
          <a:p>
            <a:pPr>
              <a:spcAft>
                <a:spcPts val="600"/>
              </a:spcAft>
            </a:pPr>
            <a:fld id="{9B27D237-6C0D-5549-BE11-2040A22CBC71}" type="slidenum">
              <a:rPr lang="en-US" smtClean="0"/>
              <a:pPr>
                <a:spcAft>
                  <a:spcPts val="600"/>
                </a:spcAft>
              </a:pPr>
              <a:t>2</a:t>
            </a:fld>
            <a:endParaRPr lang="en-US"/>
          </a:p>
        </p:txBody>
      </p:sp>
      <p:sp>
        <p:nvSpPr>
          <p:cNvPr id="14" name="Content Placeholder 6">
            <a:extLst>
              <a:ext uri="{FF2B5EF4-FFF2-40B4-BE49-F238E27FC236}">
                <a16:creationId xmlns:a16="http://schemas.microsoft.com/office/drawing/2014/main" id="{8B351890-C161-3B31-5D22-B1C445BD0C8B}"/>
              </a:ext>
            </a:extLst>
          </p:cNvPr>
          <p:cNvSpPr txBox="1">
            <a:spLocks/>
          </p:cNvSpPr>
          <p:nvPr/>
        </p:nvSpPr>
        <p:spPr>
          <a:xfrm>
            <a:off x="609600" y="1417639"/>
            <a:ext cx="7205472" cy="2274451"/>
          </a:xfrm>
          <a:prstGeom prst="rect">
            <a:avLst/>
          </a:prstGeom>
          <a:solidFill>
            <a:srgbClr val="E7F3F8"/>
          </a:solidFill>
        </p:spPr>
        <p:txBody>
          <a:bodyPr lIns="182880" tIns="182880" rIns="182880" bIns="182880" anchor="ctr">
            <a:normAutofit/>
          </a:bodyPr>
          <a:lstStyle>
            <a:lvl1pPr marL="225425" indent="-225425" algn="l" defTabSz="457200" rtl="0" eaLnBrk="1" latinLnBrk="0" hangingPunct="1">
              <a:spcBef>
                <a:spcPct val="20000"/>
              </a:spcBef>
              <a:buFont typeface="Arial"/>
              <a:buChar char="•"/>
              <a:defRPr sz="1600" kern="1200">
                <a:solidFill>
                  <a:schemeClr val="bg1"/>
                </a:solidFill>
                <a:latin typeface="+mn-lt"/>
                <a:ea typeface="+mn-ea"/>
                <a:cs typeface="Georgia"/>
              </a:defRPr>
            </a:lvl1pPr>
            <a:lvl2pPr marL="458788" indent="-233363" algn="l" defTabSz="457200" rtl="0" eaLnBrk="1" latinLnBrk="0" hangingPunct="1">
              <a:spcBef>
                <a:spcPct val="20000"/>
              </a:spcBef>
              <a:buFont typeface="Arial"/>
              <a:buChar char="–"/>
              <a:defRPr sz="1600" kern="1200">
                <a:solidFill>
                  <a:schemeClr val="bg1"/>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bg1"/>
                </a:solidFill>
                <a:latin typeface="+mn-lt"/>
                <a:ea typeface="+mn-ea"/>
                <a:cs typeface="Georgia"/>
              </a:defRPr>
            </a:lvl3pPr>
            <a:lvl4pPr marL="919163" indent="-234950" algn="l" defTabSz="457200" rtl="0" eaLnBrk="1" latinLnBrk="0" hangingPunct="1">
              <a:spcBef>
                <a:spcPct val="20000"/>
              </a:spcBef>
              <a:buFont typeface="Arial"/>
              <a:buChar char="–"/>
              <a:defRPr sz="1600" kern="1200">
                <a:solidFill>
                  <a:schemeClr val="bg1"/>
                </a:solidFill>
                <a:latin typeface="+mn-lt"/>
                <a:ea typeface="+mn-ea"/>
                <a:cs typeface="Georgia"/>
              </a:defRPr>
            </a:lvl4pPr>
            <a:lvl5pPr marL="2057400" indent="-228600" algn="l" defTabSz="457200" rtl="0" eaLnBrk="1" latinLnBrk="0" hangingPunct="1">
              <a:spcBef>
                <a:spcPct val="20000"/>
              </a:spcBef>
              <a:buFont typeface="Arial"/>
              <a:buChar char="»"/>
              <a:defRPr sz="1600" kern="1200">
                <a:solidFill>
                  <a:schemeClr val="bg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spcAft>
                <a:spcPts val="600"/>
              </a:spcAft>
              <a:buNone/>
            </a:pPr>
            <a:r>
              <a:rPr lang="en-US" sz="2800" b="1">
                <a:solidFill>
                  <a:schemeClr val="tx1"/>
                </a:solidFill>
                <a:latin typeface="Calibri" panose="020F0502020204030204" pitchFamily="34" charset="0"/>
                <a:cs typeface="Calibri" panose="020F0502020204030204" pitchFamily="34" charset="0"/>
              </a:rPr>
              <a:t>Declaration of Independence</a:t>
            </a:r>
          </a:p>
          <a:p>
            <a:pPr marL="0" indent="0">
              <a:spcBef>
                <a:spcPts val="0"/>
              </a:spcBef>
              <a:buNone/>
            </a:pPr>
            <a:r>
              <a:rPr lang="en-US" sz="1800">
                <a:solidFill>
                  <a:schemeClr val="tx1"/>
                </a:solidFill>
                <a:latin typeface="Calibri" panose="020F0502020204030204" pitchFamily="34" charset="0"/>
                <a:cs typeface="Calibri" panose="020F0502020204030204" pitchFamily="34" charset="0"/>
              </a:rPr>
              <a:t>We hold these truths to be self-evident, that all men are created equal, that they are endowed by their Creator with certain unalienable Rights, that among these are Life, Liberty and the pursuit of Happiness</a:t>
            </a:r>
            <a:r>
              <a:rPr lang="en-US">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p:txBody>
      </p:sp>
      <p:sp>
        <p:nvSpPr>
          <p:cNvPr id="18" name="Content Placeholder 6">
            <a:extLst>
              <a:ext uri="{FF2B5EF4-FFF2-40B4-BE49-F238E27FC236}">
                <a16:creationId xmlns:a16="http://schemas.microsoft.com/office/drawing/2014/main" id="{E52B1850-421F-8363-F9BD-4134888471FE}"/>
              </a:ext>
            </a:extLst>
          </p:cNvPr>
          <p:cNvSpPr txBox="1">
            <a:spLocks/>
          </p:cNvSpPr>
          <p:nvPr/>
        </p:nvSpPr>
        <p:spPr>
          <a:xfrm>
            <a:off x="609600" y="3906839"/>
            <a:ext cx="7205472" cy="2274451"/>
          </a:xfrm>
          <a:prstGeom prst="rect">
            <a:avLst/>
          </a:prstGeom>
          <a:solidFill>
            <a:srgbClr val="E7F3F8"/>
          </a:solidFill>
        </p:spPr>
        <p:txBody>
          <a:bodyPr lIns="182880" tIns="182880" rIns="182880" bIns="182880" anchor="ctr">
            <a:normAutofit fontScale="55000" lnSpcReduction="20000"/>
          </a:bodyPr>
          <a:lstStyle>
            <a:lvl1pPr marL="225425" indent="-225425" algn="l" defTabSz="457200" rtl="0" eaLnBrk="1" latinLnBrk="0" hangingPunct="1">
              <a:spcBef>
                <a:spcPct val="20000"/>
              </a:spcBef>
              <a:buFont typeface="Arial"/>
              <a:buChar char="•"/>
              <a:defRPr sz="1600" kern="1200">
                <a:solidFill>
                  <a:schemeClr val="bg1"/>
                </a:solidFill>
                <a:latin typeface="+mn-lt"/>
                <a:ea typeface="+mn-ea"/>
                <a:cs typeface="Georgia"/>
              </a:defRPr>
            </a:lvl1pPr>
            <a:lvl2pPr marL="458788" indent="-233363" algn="l" defTabSz="457200" rtl="0" eaLnBrk="1" latinLnBrk="0" hangingPunct="1">
              <a:spcBef>
                <a:spcPct val="20000"/>
              </a:spcBef>
              <a:buFont typeface="Arial"/>
              <a:buChar char="–"/>
              <a:defRPr sz="1600" kern="1200">
                <a:solidFill>
                  <a:schemeClr val="bg1"/>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bg1"/>
                </a:solidFill>
                <a:latin typeface="+mn-lt"/>
                <a:ea typeface="+mn-ea"/>
                <a:cs typeface="Georgia"/>
              </a:defRPr>
            </a:lvl3pPr>
            <a:lvl4pPr marL="919163" indent="-234950" algn="l" defTabSz="457200" rtl="0" eaLnBrk="1" latinLnBrk="0" hangingPunct="1">
              <a:spcBef>
                <a:spcPct val="20000"/>
              </a:spcBef>
              <a:buFont typeface="Arial"/>
              <a:buChar char="–"/>
              <a:defRPr sz="1600" kern="1200">
                <a:solidFill>
                  <a:schemeClr val="bg1"/>
                </a:solidFill>
                <a:latin typeface="+mn-lt"/>
                <a:ea typeface="+mn-ea"/>
                <a:cs typeface="Georgia"/>
              </a:defRPr>
            </a:lvl4pPr>
            <a:lvl5pPr marL="2057400" indent="-228600" algn="l" defTabSz="457200" rtl="0" eaLnBrk="1" latinLnBrk="0" hangingPunct="1">
              <a:spcBef>
                <a:spcPct val="20000"/>
              </a:spcBef>
              <a:buFont typeface="Arial"/>
              <a:buChar char="»"/>
              <a:defRPr sz="1600" kern="1200">
                <a:solidFill>
                  <a:schemeClr val="bg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spcBef>
                <a:spcPts val="0"/>
              </a:spcBef>
              <a:spcAft>
                <a:spcPts val="600"/>
              </a:spcAft>
              <a:buNone/>
            </a:pPr>
            <a:r>
              <a:rPr lang="en-US" sz="5100" b="1">
                <a:solidFill>
                  <a:schemeClr val="tx1"/>
                </a:solidFill>
                <a:latin typeface="Calibri" panose="020F0502020204030204" pitchFamily="34" charset="0"/>
                <a:cs typeface="Calibri" panose="020F0502020204030204" pitchFamily="34" charset="0"/>
              </a:rPr>
              <a:t>Constitution</a:t>
            </a:r>
            <a:endParaRPr lang="en-US" sz="3600" b="1">
              <a:solidFill>
                <a:schemeClr val="tx1"/>
              </a:solidFill>
              <a:latin typeface="Calibri" panose="020F0502020204030204" pitchFamily="34" charset="0"/>
              <a:cs typeface="Calibri" panose="020F0502020204030204" pitchFamily="34" charset="0"/>
            </a:endParaRPr>
          </a:p>
          <a:p>
            <a:pPr marL="0" indent="0">
              <a:lnSpc>
                <a:spcPct val="120000"/>
              </a:lnSpc>
              <a:spcBef>
                <a:spcPts val="0"/>
              </a:spcBef>
              <a:buNone/>
            </a:pPr>
            <a:r>
              <a:rPr lang="en-US" sz="3300">
                <a:solidFill>
                  <a:schemeClr val="tx1"/>
                </a:solidFill>
                <a:latin typeface="Calibri" panose="020F0502020204030204" pitchFamily="34" charset="0"/>
                <a:cs typeface="Calibri" panose="020F0502020204030204" pitchFamily="34" charset="0"/>
              </a:rPr>
              <a:t>We the People of the United States, in Order to form a more perfect Union, establish Justice, ensure domestic Tranquility, provide for the common defense, promote the general Welfare, and secure the Blessings of Liberty to ourselves and our Posterity, do ordain and establish this Constitution for the United States of America.</a:t>
            </a:r>
            <a:endParaRPr lang="en-US" sz="3300" dirty="0">
              <a:solidFill>
                <a:schemeClr val="tx1"/>
              </a:solidFill>
              <a:latin typeface="Calibri" panose="020F0502020204030204" pitchFamily="34" charset="0"/>
              <a:cs typeface="Calibri" panose="020F050202020403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E5004AAD-6B32-3784-4620-84E4F25E542B}"/>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544" r="38053"/>
          <a:stretch/>
        </p:blipFill>
        <p:spPr>
          <a:xfrm>
            <a:off x="8076398" y="1417639"/>
            <a:ext cx="3506002" cy="4763651"/>
          </a:xfrm>
          <a:prstGeom prst="rect">
            <a:avLst/>
          </a:prstGeom>
        </p:spPr>
      </p:pic>
    </p:spTree>
    <p:extLst>
      <p:ext uri="{BB962C8B-B14F-4D97-AF65-F5344CB8AC3E}">
        <p14:creationId xmlns:p14="http://schemas.microsoft.com/office/powerpoint/2010/main" val="324906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307EEE0-1C97-3D24-0789-5F14A33BC9AD}"/>
              </a:ext>
            </a:extLst>
          </p:cNvPr>
          <p:cNvSpPr>
            <a:spLocks noGrp="1"/>
          </p:cNvSpPr>
          <p:nvPr>
            <p:ph type="title"/>
          </p:nvPr>
        </p:nvSpPr>
        <p:spPr>
          <a:xfrm>
            <a:off x="609600" y="125928"/>
            <a:ext cx="10972800" cy="810665"/>
          </a:xfrm>
        </p:spPr>
        <p:txBody>
          <a:bodyPr/>
          <a:lstStyle/>
          <a:p>
            <a:r>
              <a:rPr lang="en-US" dirty="0"/>
              <a:t>E Pluribus Unum</a:t>
            </a:r>
          </a:p>
        </p:txBody>
      </p:sp>
      <p:sp>
        <p:nvSpPr>
          <p:cNvPr id="4" name="Slide Number Placeholder 3">
            <a:extLst>
              <a:ext uri="{FF2B5EF4-FFF2-40B4-BE49-F238E27FC236}">
                <a16:creationId xmlns:a16="http://schemas.microsoft.com/office/drawing/2014/main" id="{079B1C06-F889-0900-3D9E-7869CC993D6C}"/>
              </a:ext>
            </a:extLst>
          </p:cNvPr>
          <p:cNvSpPr>
            <a:spLocks noGrp="1"/>
          </p:cNvSpPr>
          <p:nvPr>
            <p:ph type="sldNum" sz="quarter" idx="10"/>
          </p:nvPr>
        </p:nvSpPr>
        <p:spPr>
          <a:xfrm>
            <a:off x="11235887" y="6357805"/>
            <a:ext cx="326527" cy="365125"/>
          </a:xfrm>
        </p:spPr>
        <p:txBody>
          <a:bodyPr anchor="ctr">
            <a:normAutofit/>
          </a:bodyPr>
          <a:lstStyle/>
          <a:p>
            <a:pPr>
              <a:spcAft>
                <a:spcPts val="600"/>
              </a:spcAft>
            </a:pPr>
            <a:fld id="{9B27D237-6C0D-5549-BE11-2040A22CBC71}" type="slidenum">
              <a:rPr lang="en-US" smtClean="0"/>
              <a:pPr>
                <a:spcAft>
                  <a:spcPts val="600"/>
                </a:spcAft>
              </a:pPr>
              <a:t>3</a:t>
            </a:fld>
            <a:endParaRPr lang="en-US"/>
          </a:p>
        </p:txBody>
      </p:sp>
      <p:sp>
        <p:nvSpPr>
          <p:cNvPr id="5" name="Rectangle 4">
            <a:extLst>
              <a:ext uri="{FF2B5EF4-FFF2-40B4-BE49-F238E27FC236}">
                <a16:creationId xmlns:a16="http://schemas.microsoft.com/office/drawing/2014/main" id="{1B0A0BBF-31BF-E499-2CA6-3D4251962D5A}"/>
              </a:ext>
            </a:extLst>
          </p:cNvPr>
          <p:cNvSpPr/>
          <p:nvPr/>
        </p:nvSpPr>
        <p:spPr>
          <a:xfrm>
            <a:off x="-887896" y="0"/>
            <a:ext cx="614941" cy="450376"/>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8BAC77DB-9426-6EA8-BFAC-EE9DE4FB4522}"/>
              </a:ext>
            </a:extLst>
          </p:cNvPr>
          <p:cNvSpPr/>
          <p:nvPr/>
        </p:nvSpPr>
        <p:spPr>
          <a:xfrm>
            <a:off x="-887896" y="491319"/>
            <a:ext cx="614941" cy="450376"/>
          </a:xfrm>
          <a:prstGeom prst="rect">
            <a:avLst/>
          </a:prstGeom>
          <a:solidFill>
            <a:srgbClr val="008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FE6A4273-5D52-93CC-5D48-5CA4CF122C88}"/>
              </a:ext>
            </a:extLst>
          </p:cNvPr>
          <p:cNvSpPr/>
          <p:nvPr/>
        </p:nvSpPr>
        <p:spPr>
          <a:xfrm>
            <a:off x="-887897" y="1963160"/>
            <a:ext cx="614941" cy="450376"/>
          </a:xfrm>
          <a:prstGeom prst="rect">
            <a:avLst/>
          </a:prstGeom>
          <a:solidFill>
            <a:srgbClr val="C626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74DCB405-03BB-3D72-D5BD-C9CE192D635B}"/>
              </a:ext>
            </a:extLst>
          </p:cNvPr>
          <p:cNvSpPr/>
          <p:nvPr/>
        </p:nvSpPr>
        <p:spPr>
          <a:xfrm>
            <a:off x="-887897" y="2454479"/>
            <a:ext cx="614941" cy="450376"/>
          </a:xfrm>
          <a:prstGeom prst="rect">
            <a:avLst/>
          </a:prstGeom>
          <a:solidFill>
            <a:srgbClr val="7724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D116462-4FF2-E6E4-0424-4A38C8C801E0}"/>
              </a:ext>
            </a:extLst>
          </p:cNvPr>
          <p:cNvSpPr/>
          <p:nvPr/>
        </p:nvSpPr>
        <p:spPr>
          <a:xfrm>
            <a:off x="-887897" y="2945798"/>
            <a:ext cx="614941" cy="450376"/>
          </a:xfrm>
          <a:prstGeom prst="rect">
            <a:avLst/>
          </a:prstGeom>
          <a:solidFill>
            <a:srgbClr val="8390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3FF124D1-8EF0-A99D-C686-46F66D5BBFCD}"/>
              </a:ext>
            </a:extLst>
          </p:cNvPr>
          <p:cNvSpPr/>
          <p:nvPr/>
        </p:nvSpPr>
        <p:spPr>
          <a:xfrm>
            <a:off x="-887897" y="3437117"/>
            <a:ext cx="614941" cy="450376"/>
          </a:xfrm>
          <a:prstGeom prst="rect">
            <a:avLst/>
          </a:prstGeom>
          <a:solidFill>
            <a:srgbClr val="DCDD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7EE34F07-6248-7FF2-24E1-74A3DB666D9B}"/>
              </a:ext>
            </a:extLst>
          </p:cNvPr>
          <p:cNvSpPr/>
          <p:nvPr/>
        </p:nvSpPr>
        <p:spPr>
          <a:xfrm>
            <a:off x="-887897" y="3928436"/>
            <a:ext cx="614941" cy="450376"/>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A46EEDF1-23F1-E5B1-978C-E7337C938B0D}"/>
              </a:ext>
            </a:extLst>
          </p:cNvPr>
          <p:cNvSpPr/>
          <p:nvPr/>
        </p:nvSpPr>
        <p:spPr>
          <a:xfrm>
            <a:off x="-887897" y="4419755"/>
            <a:ext cx="614941" cy="450376"/>
          </a:xfrm>
          <a:prstGeom prst="rect">
            <a:avLst/>
          </a:prstGeom>
          <a:solidFill>
            <a:srgbClr val="F3CF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E4E6DC95-1DFE-AA74-4459-8855B6A9F41A}"/>
              </a:ext>
            </a:extLst>
          </p:cNvPr>
          <p:cNvSpPr/>
          <p:nvPr/>
        </p:nvSpPr>
        <p:spPr>
          <a:xfrm>
            <a:off x="-887897" y="1469791"/>
            <a:ext cx="614941" cy="450376"/>
          </a:xfrm>
          <a:prstGeom prst="rect">
            <a:avLst/>
          </a:prstGeom>
          <a:solidFill>
            <a:srgbClr val="E4F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ECE058F3-27D4-82F5-3750-CF9767A08F6A}"/>
              </a:ext>
            </a:extLst>
          </p:cNvPr>
          <p:cNvSpPr/>
          <p:nvPr/>
        </p:nvSpPr>
        <p:spPr>
          <a:xfrm>
            <a:off x="-887896" y="980555"/>
            <a:ext cx="614941" cy="450376"/>
          </a:xfrm>
          <a:prstGeom prst="rect">
            <a:avLst/>
          </a:prstGeom>
          <a:solidFill>
            <a:srgbClr val="00A5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aphicFrame>
        <p:nvGraphicFramePr>
          <p:cNvPr id="15" name="Table 16">
            <a:extLst>
              <a:ext uri="{FF2B5EF4-FFF2-40B4-BE49-F238E27FC236}">
                <a16:creationId xmlns:a16="http://schemas.microsoft.com/office/drawing/2014/main" id="{C3C0AB17-A36E-8B67-B651-01622D4CD77D}"/>
              </a:ext>
            </a:extLst>
          </p:cNvPr>
          <p:cNvGraphicFramePr>
            <a:graphicFrameLocks noGrp="1"/>
          </p:cNvGraphicFramePr>
          <p:nvPr>
            <p:extLst>
              <p:ext uri="{D42A27DB-BD31-4B8C-83A1-F6EECF244321}">
                <p14:modId xmlns:p14="http://schemas.microsoft.com/office/powerpoint/2010/main" val="3054152630"/>
              </p:ext>
            </p:extLst>
          </p:nvPr>
        </p:nvGraphicFramePr>
        <p:xfrm>
          <a:off x="609600" y="1206708"/>
          <a:ext cx="10952814" cy="5151094"/>
        </p:xfrm>
        <a:graphic>
          <a:graphicData uri="http://schemas.openxmlformats.org/drawingml/2006/table">
            <a:tbl>
              <a:tblPr firstRow="1" bandRow="1">
                <a:tableStyleId>{5C22544A-7EE6-4342-B048-85BDC9FD1C3A}</a:tableStyleId>
              </a:tblPr>
              <a:tblGrid>
                <a:gridCol w="5425226">
                  <a:extLst>
                    <a:ext uri="{9D8B030D-6E8A-4147-A177-3AD203B41FA5}">
                      <a16:colId xmlns:a16="http://schemas.microsoft.com/office/drawing/2014/main" val="271151210"/>
                    </a:ext>
                  </a:extLst>
                </a:gridCol>
                <a:gridCol w="5527588">
                  <a:extLst>
                    <a:ext uri="{9D8B030D-6E8A-4147-A177-3AD203B41FA5}">
                      <a16:colId xmlns:a16="http://schemas.microsoft.com/office/drawing/2014/main" val="3349306130"/>
                    </a:ext>
                  </a:extLst>
                </a:gridCol>
              </a:tblGrid>
              <a:tr h="4786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latin typeface="Avenir Next LT Pro" panose="020B0504020202020204" pitchFamily="34" charset="0"/>
                        </a:rPr>
                        <a:t>Our Foundation</a:t>
                      </a:r>
                    </a:p>
                  </a:txBody>
                  <a:tcPr marL="111157" marR="111157" marT="55578" marB="55578" anchor="ctr">
                    <a:solidFill>
                      <a:srgbClr val="013F7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latin typeface="Avenir Next LT Pro" panose="020B0504020202020204" pitchFamily="34" charset="0"/>
                        </a:rPr>
                        <a:t>Our Future</a:t>
                      </a:r>
                    </a:p>
                  </a:txBody>
                  <a:tcPr marL="111157" marR="111157" marT="55578" marB="55578" anchor="ctr">
                    <a:solidFill>
                      <a:srgbClr val="013F72"/>
                    </a:solidFill>
                  </a:tcPr>
                </a:tc>
                <a:extLst>
                  <a:ext uri="{0D108BD9-81ED-4DB2-BD59-A6C34878D82A}">
                    <a16:rowId xmlns:a16="http://schemas.microsoft.com/office/drawing/2014/main" val="2927646994"/>
                  </a:ext>
                </a:extLst>
              </a:tr>
              <a:tr h="4394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dirty="0">
                          <a:solidFill>
                            <a:schemeClr val="bg1"/>
                          </a:solidFill>
                          <a:latin typeface="Avenir Next LT Pro" panose="020B0504020202020204" pitchFamily="34" charset="0"/>
                        </a:rPr>
                        <a:t>The Declaration of Independence </a:t>
                      </a:r>
                      <a:endParaRPr lang="en-US" sz="1700" b="1" dirty="0">
                        <a:solidFill>
                          <a:schemeClr val="tx1"/>
                        </a:solidFill>
                        <a:latin typeface="Avenir Next LT Pro" panose="020B0504020202020204" pitchFamily="34" charset="0"/>
                      </a:endParaRPr>
                    </a:p>
                  </a:txBody>
                  <a:tcPr marL="111157" marR="111157" marT="55578" marB="55578" anchor="ctr">
                    <a:solidFill>
                      <a:srgbClr val="0083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dirty="0">
                          <a:solidFill>
                            <a:schemeClr val="bg1"/>
                          </a:solidFill>
                          <a:latin typeface="Avenir Next LT Pro" panose="020B0504020202020204" pitchFamily="34" charset="0"/>
                        </a:rPr>
                        <a:t>Our Shared Commitment</a:t>
                      </a:r>
                    </a:p>
                  </a:txBody>
                  <a:tcPr marL="111157" marR="111157" marT="55578" marB="55578" anchor="ctr">
                    <a:solidFill>
                      <a:srgbClr val="0083BE"/>
                    </a:solidFill>
                  </a:tcPr>
                </a:tc>
                <a:extLst>
                  <a:ext uri="{0D108BD9-81ED-4DB2-BD59-A6C34878D82A}">
                    <a16:rowId xmlns:a16="http://schemas.microsoft.com/office/drawing/2014/main" val="1767697257"/>
                  </a:ext>
                </a:extLst>
              </a:tr>
              <a:tr h="400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Avenir Next LT Pro" panose="020B0504020202020204" pitchFamily="34" charset="0"/>
                        </a:rPr>
                        <a:t>Life, Liberty, and the Pursuit of Happiness</a:t>
                      </a:r>
                    </a:p>
                  </a:txBody>
                  <a:tcPr marL="111157" marR="111157" marT="55578" marB="55578" anchor="ctr">
                    <a:solidFill>
                      <a:srgbClr val="E4F3F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Avenir Next LT Pro" panose="020B0504020202020204" pitchFamily="34" charset="0"/>
                        </a:rPr>
                        <a:t>Oneness</a:t>
                      </a:r>
                    </a:p>
                  </a:txBody>
                  <a:tcPr marL="111157" marR="111157" marT="55578" marB="55578" anchor="ctr">
                    <a:solidFill>
                      <a:srgbClr val="E4F3F9"/>
                    </a:solidFill>
                  </a:tcPr>
                </a:tc>
                <a:extLst>
                  <a:ext uri="{0D108BD9-81ED-4DB2-BD59-A6C34878D82A}">
                    <a16:rowId xmlns:a16="http://schemas.microsoft.com/office/drawing/2014/main" val="3970618714"/>
                  </a:ext>
                </a:extLst>
              </a:tr>
              <a:tr h="4835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i="0" baseline="0" dirty="0">
                          <a:solidFill>
                            <a:schemeClr val="bg1"/>
                          </a:solidFill>
                          <a:latin typeface="Avenir Next LT Pro" panose="020B0504020202020204" pitchFamily="34" charset="0"/>
                        </a:rPr>
                        <a:t>The Constitution</a:t>
                      </a:r>
                    </a:p>
                  </a:txBody>
                  <a:tcPr marL="111157" marR="111157" marT="55578" marB="55578" anchor="ctr">
                    <a:solidFill>
                      <a:srgbClr val="0083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i="0" baseline="0" dirty="0">
                          <a:solidFill>
                            <a:schemeClr val="bg1"/>
                          </a:solidFill>
                          <a:latin typeface="Avenir Next LT Pro" panose="020B0504020202020204" pitchFamily="34" charset="0"/>
                        </a:rPr>
                        <a:t>Our Shared Values</a:t>
                      </a:r>
                      <a:endParaRPr lang="en-US" sz="1700" dirty="0">
                        <a:solidFill>
                          <a:schemeClr val="bg1"/>
                        </a:solidFill>
                      </a:endParaRPr>
                    </a:p>
                  </a:txBody>
                  <a:tcPr marL="111157" marR="111157" marT="55578" marB="55578" anchor="ctr">
                    <a:solidFill>
                      <a:srgbClr val="0083BE"/>
                    </a:solidFill>
                  </a:tcPr>
                </a:tc>
                <a:extLst>
                  <a:ext uri="{0D108BD9-81ED-4DB2-BD59-A6C34878D82A}">
                    <a16:rowId xmlns:a16="http://schemas.microsoft.com/office/drawing/2014/main" val="1767230352"/>
                  </a:ext>
                </a:extLst>
              </a:tr>
              <a:tr h="400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dirty="0">
                          <a:latin typeface="Avenir Next LT Pro" panose="020B0504020202020204" pitchFamily="34" charset="0"/>
                        </a:rPr>
                        <a:t>We the People of the United States </a:t>
                      </a:r>
                    </a:p>
                  </a:txBody>
                  <a:tcPr marL="111157" marR="111157" marT="55578" marB="55578" anchor="ctr">
                    <a:solidFill>
                      <a:srgbClr val="E4F3F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1" u="none" baseline="0" dirty="0">
                          <a:latin typeface="Avenir Next LT Pro" panose="020B0504020202020204" pitchFamily="34" charset="0"/>
                        </a:rPr>
                        <a:t>Diversity &amp; Human Dignity</a:t>
                      </a:r>
                      <a:endParaRPr lang="en-US" sz="1500" dirty="0"/>
                    </a:p>
                  </a:txBody>
                  <a:tcPr marL="111157" marR="111157" marT="55578" marB="55578" anchor="ctr">
                    <a:solidFill>
                      <a:srgbClr val="E4F3F9"/>
                    </a:solidFill>
                  </a:tcPr>
                </a:tc>
                <a:extLst>
                  <a:ext uri="{0D108BD9-81ED-4DB2-BD59-A6C34878D82A}">
                    <a16:rowId xmlns:a16="http://schemas.microsoft.com/office/drawing/2014/main" val="2416702959"/>
                  </a:ext>
                </a:extLst>
              </a:tr>
              <a:tr h="400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a:latin typeface="Avenir Next LT Pro" panose="020B0504020202020204" pitchFamily="34" charset="0"/>
                        </a:rPr>
                        <a:t>in Order to form a more perfect Union </a:t>
                      </a:r>
                      <a:endParaRPr lang="en-US" sz="1500"/>
                    </a:p>
                  </a:txBody>
                  <a:tcPr marL="111157" marR="111157" marT="55578" marB="5557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dirty="0">
                          <a:latin typeface="Avenir Next LT Pro" panose="020B0504020202020204" pitchFamily="34" charset="0"/>
                        </a:rPr>
                        <a:t>Inclusion &amp; Freedom</a:t>
                      </a:r>
                      <a:endParaRPr lang="en-US" sz="1500" dirty="0"/>
                    </a:p>
                  </a:txBody>
                  <a:tcPr marL="111157" marR="111157" marT="55578" marB="55578" anchor="ctr"/>
                </a:tc>
                <a:extLst>
                  <a:ext uri="{0D108BD9-81ED-4DB2-BD59-A6C34878D82A}">
                    <a16:rowId xmlns:a16="http://schemas.microsoft.com/office/drawing/2014/main" val="1558746237"/>
                  </a:ext>
                </a:extLst>
              </a:tr>
              <a:tr h="400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a:latin typeface="Avenir Next LT Pro" panose="020B0504020202020204" pitchFamily="34" charset="0"/>
                        </a:rPr>
                        <a:t>establish Justice, insure domestic Tranquility</a:t>
                      </a:r>
                      <a:endParaRPr lang="en-US" sz="1500"/>
                    </a:p>
                  </a:txBody>
                  <a:tcPr marL="111157" marR="111157" marT="55578" marB="55578" anchor="ctr">
                    <a:solidFill>
                      <a:srgbClr val="E4F3F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latin typeface="Avenir Next LT Pro" panose="020B0504020202020204" pitchFamily="34" charset="0"/>
                        </a:rPr>
                        <a:t>Equity </a:t>
                      </a:r>
                      <a:endParaRPr lang="en-US" sz="1500" dirty="0"/>
                    </a:p>
                  </a:txBody>
                  <a:tcPr marL="111157" marR="111157" marT="55578" marB="55578" anchor="ctr">
                    <a:solidFill>
                      <a:srgbClr val="E4F3F9"/>
                    </a:solidFill>
                  </a:tcPr>
                </a:tc>
                <a:extLst>
                  <a:ext uri="{0D108BD9-81ED-4DB2-BD59-A6C34878D82A}">
                    <a16:rowId xmlns:a16="http://schemas.microsoft.com/office/drawing/2014/main" val="2021587613"/>
                  </a:ext>
                </a:extLst>
              </a:tr>
              <a:tr h="4773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a:latin typeface="Avenir Next LT Pro" panose="020B0504020202020204" pitchFamily="34" charset="0"/>
                        </a:rPr>
                        <a:t>provide for the common defense </a:t>
                      </a:r>
                      <a:endParaRPr lang="en-US" sz="1500"/>
                    </a:p>
                  </a:txBody>
                  <a:tcPr marL="111157" marR="111157" marT="55578" marB="55578" anchor="ctr"/>
                </a:tc>
                <a:tc>
                  <a:txBody>
                    <a:bodyPr/>
                    <a:lstStyle/>
                    <a:p>
                      <a:pPr marL="0" marR="0" lvl="1" indent="0" algn="ctr" defTabSz="457200" rtl="0" eaLnBrk="1" fontAlgn="auto" latinLnBrk="0" hangingPunct="1">
                        <a:lnSpc>
                          <a:spcPct val="150000"/>
                        </a:lnSpc>
                        <a:spcBef>
                          <a:spcPts val="0"/>
                        </a:spcBef>
                        <a:spcAft>
                          <a:spcPts val="0"/>
                        </a:spcAft>
                        <a:buClrTx/>
                        <a:buSzTx/>
                        <a:buFontTx/>
                        <a:buNone/>
                        <a:tabLst/>
                        <a:defRPr/>
                      </a:pPr>
                      <a:r>
                        <a:rPr lang="en-US" sz="1500" b="1">
                          <a:latin typeface="Avenir Next LT Pro" panose="020B0504020202020204" pitchFamily="34" charset="0"/>
                        </a:rPr>
                        <a:t>Safety &amp; Peace through Strength</a:t>
                      </a:r>
                      <a:endParaRPr lang="en-US" sz="1500"/>
                    </a:p>
                  </a:txBody>
                  <a:tcPr marL="111157" marR="111157" marT="55578" marB="55578" anchor="ctr"/>
                </a:tc>
                <a:extLst>
                  <a:ext uri="{0D108BD9-81ED-4DB2-BD59-A6C34878D82A}">
                    <a16:rowId xmlns:a16="http://schemas.microsoft.com/office/drawing/2014/main" val="2374075066"/>
                  </a:ext>
                </a:extLst>
              </a:tr>
              <a:tr h="400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a:latin typeface="Avenir Next LT Pro" panose="020B0504020202020204" pitchFamily="34" charset="0"/>
                        </a:rPr>
                        <a:t>promote the general Welfare </a:t>
                      </a:r>
                      <a:endParaRPr lang="en-US" sz="1500"/>
                    </a:p>
                  </a:txBody>
                  <a:tcPr marL="111157" marR="111157" marT="55578" marB="55578" anchor="ctr">
                    <a:solidFill>
                      <a:srgbClr val="E4F3F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latin typeface="Avenir Next LT Pro" panose="020B0504020202020204" pitchFamily="34" charset="0"/>
                        </a:rPr>
                        <a:t>Access </a:t>
                      </a:r>
                      <a:endParaRPr lang="en-US" sz="1500" dirty="0"/>
                    </a:p>
                  </a:txBody>
                  <a:tcPr marL="111157" marR="111157" marT="55578" marB="55578" anchor="ctr">
                    <a:solidFill>
                      <a:srgbClr val="E4F3F9"/>
                    </a:solidFill>
                  </a:tcPr>
                </a:tc>
                <a:extLst>
                  <a:ext uri="{0D108BD9-81ED-4DB2-BD59-A6C34878D82A}">
                    <a16:rowId xmlns:a16="http://schemas.microsoft.com/office/drawing/2014/main" val="1208578504"/>
                  </a:ext>
                </a:extLst>
              </a:tr>
              <a:tr h="63559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a:latin typeface="Avenir Next LT Pro" panose="020B0504020202020204" pitchFamily="34" charset="0"/>
                        </a:rPr>
                        <a:t>secure the Blessings of Liberty to ourselves and our Posterity </a:t>
                      </a:r>
                      <a:endParaRPr lang="en-US" sz="1500"/>
                    </a:p>
                  </a:txBody>
                  <a:tcPr marL="111157" marR="111157" marT="55578" marB="5557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latin typeface="Avenir Next LT Pro" panose="020B0504020202020204" pitchFamily="34" charset="0"/>
                        </a:rPr>
                        <a:t>Justice for All, Family Values</a:t>
                      </a:r>
                      <a:endParaRPr lang="en-US" sz="1500" dirty="0"/>
                    </a:p>
                  </a:txBody>
                  <a:tcPr marL="111157" marR="111157" marT="55578" marB="55578" anchor="ctr"/>
                </a:tc>
                <a:extLst>
                  <a:ext uri="{0D108BD9-81ED-4DB2-BD59-A6C34878D82A}">
                    <a16:rowId xmlns:a16="http://schemas.microsoft.com/office/drawing/2014/main" val="1237282199"/>
                  </a:ext>
                </a:extLst>
              </a:tr>
              <a:tr h="63559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dirty="0">
                          <a:latin typeface="Avenir Next LT Pro" panose="020B0504020202020204" pitchFamily="34" charset="0"/>
                        </a:rPr>
                        <a:t>do ordain and establish this Constitution for the United States of America</a:t>
                      </a:r>
                      <a:endParaRPr lang="en-US" sz="1500" dirty="0"/>
                    </a:p>
                  </a:txBody>
                  <a:tcPr marL="111157" marR="111157" marT="55578" marB="55578" anchor="ctr">
                    <a:solidFill>
                      <a:srgbClr val="E4F3F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i="0" baseline="0" dirty="0">
                          <a:latin typeface="Avenir Next LT Pro" panose="020B0504020202020204" pitchFamily="34" charset="0"/>
                        </a:rPr>
                        <a:t>E Pluribus Unum </a:t>
                      </a:r>
                    </a:p>
                  </a:txBody>
                  <a:tcPr marL="111157" marR="111157" marT="55578" marB="55578" anchor="ctr">
                    <a:solidFill>
                      <a:srgbClr val="E4F3F9"/>
                    </a:solidFill>
                  </a:tcPr>
                </a:tc>
                <a:extLst>
                  <a:ext uri="{0D108BD9-81ED-4DB2-BD59-A6C34878D82A}">
                    <a16:rowId xmlns:a16="http://schemas.microsoft.com/office/drawing/2014/main" val="1433777838"/>
                  </a:ext>
                </a:extLst>
              </a:tr>
            </a:tbl>
          </a:graphicData>
        </a:graphic>
      </p:graphicFrame>
    </p:spTree>
    <p:extLst>
      <p:ext uri="{BB962C8B-B14F-4D97-AF65-F5344CB8AC3E}">
        <p14:creationId xmlns:p14="http://schemas.microsoft.com/office/powerpoint/2010/main" val="249086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BDDA-5CAE-78C3-4F68-A9921AAE9AA3}"/>
              </a:ext>
            </a:extLst>
          </p:cNvPr>
          <p:cNvSpPr>
            <a:spLocks noGrp="1"/>
          </p:cNvSpPr>
          <p:nvPr>
            <p:ph type="title"/>
          </p:nvPr>
        </p:nvSpPr>
        <p:spPr/>
        <p:txBody>
          <a:bodyPr/>
          <a:lstStyle/>
          <a:p>
            <a:r>
              <a:rPr lang="en-US" dirty="0"/>
              <a:t>Where Do You Stand</a:t>
            </a:r>
          </a:p>
        </p:txBody>
      </p:sp>
      <p:sp>
        <p:nvSpPr>
          <p:cNvPr id="4" name="Slide Number Placeholder 3">
            <a:extLst>
              <a:ext uri="{FF2B5EF4-FFF2-40B4-BE49-F238E27FC236}">
                <a16:creationId xmlns:a16="http://schemas.microsoft.com/office/drawing/2014/main" id="{4B027854-3B92-5976-DE8B-4A58D776E386}"/>
              </a:ext>
            </a:extLst>
          </p:cNvPr>
          <p:cNvSpPr>
            <a:spLocks noGrp="1"/>
          </p:cNvSpPr>
          <p:nvPr>
            <p:ph type="sldNum" sz="quarter" idx="10"/>
          </p:nvPr>
        </p:nvSpPr>
        <p:spPr/>
        <p:txBody>
          <a:bodyPr/>
          <a:lstStyle/>
          <a:p>
            <a:fld id="{9B27D237-6C0D-5549-BE11-2040A22CBC71}" type="slidenum">
              <a:rPr lang="en-US" smtClean="0"/>
              <a:pPr/>
              <a:t>4</a:t>
            </a:fld>
            <a:endParaRPr lang="en-US" dirty="0"/>
          </a:p>
        </p:txBody>
      </p:sp>
      <p:grpSp>
        <p:nvGrpSpPr>
          <p:cNvPr id="6" name="object 6">
            <a:extLst>
              <a:ext uri="{FF2B5EF4-FFF2-40B4-BE49-F238E27FC236}">
                <a16:creationId xmlns:a16="http://schemas.microsoft.com/office/drawing/2014/main" id="{8ED02FD6-520E-F676-51A0-A9A5B14B82CA}"/>
              </a:ext>
            </a:extLst>
          </p:cNvPr>
          <p:cNvGrpSpPr/>
          <p:nvPr/>
        </p:nvGrpSpPr>
        <p:grpSpPr>
          <a:xfrm>
            <a:off x="2198207" y="3743422"/>
            <a:ext cx="7907663" cy="146132"/>
            <a:chOff x="1490462" y="986580"/>
            <a:chExt cx="9208135" cy="2531745"/>
          </a:xfrm>
        </p:grpSpPr>
        <p:pic>
          <p:nvPicPr>
            <p:cNvPr id="7" name="object 7">
              <a:extLst>
                <a:ext uri="{FF2B5EF4-FFF2-40B4-BE49-F238E27FC236}">
                  <a16:creationId xmlns:a16="http://schemas.microsoft.com/office/drawing/2014/main" id="{9B976437-A8DB-3027-0085-0077504AA91E}"/>
                </a:ext>
              </a:extLst>
            </p:cNvPr>
            <p:cNvPicPr/>
            <p:nvPr/>
          </p:nvPicPr>
          <p:blipFill>
            <a:blip r:embed="rId2" cstate="print"/>
            <a:stretch>
              <a:fillRect/>
            </a:stretch>
          </p:blipFill>
          <p:spPr>
            <a:xfrm>
              <a:off x="1490462" y="3385921"/>
              <a:ext cx="9208053" cy="131825"/>
            </a:xfrm>
            <a:prstGeom prst="rect">
              <a:avLst/>
            </a:prstGeom>
          </p:spPr>
        </p:pic>
        <p:sp>
          <p:nvSpPr>
            <p:cNvPr id="8" name="object 8">
              <a:extLst>
                <a:ext uri="{FF2B5EF4-FFF2-40B4-BE49-F238E27FC236}">
                  <a16:creationId xmlns:a16="http://schemas.microsoft.com/office/drawing/2014/main" id="{F34AAF07-F6DD-6FC4-2E50-DD25C70358F0}"/>
                </a:ext>
              </a:extLst>
            </p:cNvPr>
            <p:cNvSpPr/>
            <p:nvPr/>
          </p:nvSpPr>
          <p:spPr>
            <a:xfrm>
              <a:off x="1524000" y="3429000"/>
              <a:ext cx="9144000" cy="11430"/>
            </a:xfrm>
            <a:custGeom>
              <a:avLst/>
              <a:gdLst/>
              <a:ahLst/>
              <a:cxnLst/>
              <a:rect l="l" t="t" r="r" b="b"/>
              <a:pathLst>
                <a:path w="9144000" h="11429">
                  <a:moveTo>
                    <a:pt x="0" y="0"/>
                  </a:moveTo>
                  <a:lnTo>
                    <a:pt x="9144000" y="11429"/>
                  </a:lnTo>
                </a:path>
              </a:pathLst>
            </a:custGeom>
            <a:ln w="57150">
              <a:solidFill>
                <a:srgbClr val="000000"/>
              </a:solidFill>
            </a:ln>
          </p:spPr>
          <p:txBody>
            <a:bodyPr wrap="square" lIns="0" tIns="0" rIns="0" bIns="0" rtlCol="0"/>
            <a:lstStyle/>
            <a:p>
              <a:pPr defTabSz="685800"/>
              <a:endParaRPr sz="1350">
                <a:solidFill>
                  <a:prstClr val="black"/>
                </a:solidFill>
                <a:latin typeface="Calibri"/>
              </a:endParaRPr>
            </a:p>
          </p:txBody>
        </p:sp>
        <p:pic>
          <p:nvPicPr>
            <p:cNvPr id="9" name="object 9">
              <a:extLst>
                <a:ext uri="{FF2B5EF4-FFF2-40B4-BE49-F238E27FC236}">
                  <a16:creationId xmlns:a16="http://schemas.microsoft.com/office/drawing/2014/main" id="{A53A3B10-BFF7-7169-FABE-DB1A29D90BA8}"/>
                </a:ext>
              </a:extLst>
            </p:cNvPr>
            <p:cNvPicPr/>
            <p:nvPr/>
          </p:nvPicPr>
          <p:blipFill>
            <a:blip r:embed="rId3" cstate="print"/>
            <a:stretch>
              <a:fillRect/>
            </a:stretch>
          </p:blipFill>
          <p:spPr>
            <a:xfrm>
              <a:off x="7656073" y="986580"/>
              <a:ext cx="1108156" cy="304610"/>
            </a:xfrm>
            <a:prstGeom prst="rect">
              <a:avLst/>
            </a:prstGeom>
          </p:spPr>
        </p:pic>
      </p:grpSp>
      <p:sp>
        <p:nvSpPr>
          <p:cNvPr id="10" name="object 10">
            <a:extLst>
              <a:ext uri="{FF2B5EF4-FFF2-40B4-BE49-F238E27FC236}">
                <a16:creationId xmlns:a16="http://schemas.microsoft.com/office/drawing/2014/main" id="{3ECCD6D4-179B-E225-3670-15D6BFEF003F}"/>
              </a:ext>
            </a:extLst>
          </p:cNvPr>
          <p:cNvSpPr txBox="1"/>
          <p:nvPr/>
        </p:nvSpPr>
        <p:spPr>
          <a:xfrm>
            <a:off x="2635123" y="1548425"/>
            <a:ext cx="1628541" cy="286617"/>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H</a:t>
            </a:r>
            <a:r>
              <a:rPr b="1" spc="4" dirty="0">
                <a:solidFill>
                  <a:srgbClr val="00425F"/>
                </a:solidFill>
                <a:latin typeface="Mongolian Baiti"/>
                <a:cs typeface="Mongolian Baiti"/>
              </a:rPr>
              <a:t>ap</a:t>
            </a:r>
            <a:r>
              <a:rPr b="1" spc="-4" dirty="0">
                <a:solidFill>
                  <a:srgbClr val="00425F"/>
                </a:solidFill>
                <a:latin typeface="Mongolian Baiti"/>
                <a:cs typeface="Mongolian Baiti"/>
              </a:rPr>
              <a:t>p</a:t>
            </a:r>
            <a:r>
              <a:rPr b="1" spc="15" dirty="0">
                <a:solidFill>
                  <a:srgbClr val="00425F"/>
                </a:solidFill>
                <a:latin typeface="Mongolian Baiti"/>
                <a:cs typeface="Mongolian Baiti"/>
              </a:rPr>
              <a:t>y</a:t>
            </a:r>
            <a:endParaRPr>
              <a:solidFill>
                <a:prstClr val="black"/>
              </a:solidFill>
              <a:latin typeface="Mongolian Baiti"/>
              <a:cs typeface="Mongolian Baiti"/>
            </a:endParaRPr>
          </a:p>
        </p:txBody>
      </p:sp>
      <p:sp>
        <p:nvSpPr>
          <p:cNvPr id="12" name="object 12">
            <a:extLst>
              <a:ext uri="{FF2B5EF4-FFF2-40B4-BE49-F238E27FC236}">
                <a16:creationId xmlns:a16="http://schemas.microsoft.com/office/drawing/2014/main" id="{7D57F62B-28B9-ACF1-A6E0-6BE4D710C082}"/>
              </a:ext>
            </a:extLst>
          </p:cNvPr>
          <p:cNvSpPr txBox="1"/>
          <p:nvPr/>
        </p:nvSpPr>
        <p:spPr>
          <a:xfrm>
            <a:off x="3755807" y="2914917"/>
            <a:ext cx="384449" cy="339858"/>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Jo</a:t>
            </a:r>
            <a:r>
              <a:rPr b="1" spc="15" dirty="0">
                <a:solidFill>
                  <a:srgbClr val="00425F"/>
                </a:solidFill>
                <a:latin typeface="Mongolian Baiti"/>
                <a:cs typeface="Mongolian Baiti"/>
              </a:rPr>
              <a:t>y</a:t>
            </a:r>
            <a:endParaRPr dirty="0">
              <a:solidFill>
                <a:prstClr val="black"/>
              </a:solidFill>
              <a:latin typeface="Mongolian Baiti"/>
              <a:cs typeface="Mongolian Baiti"/>
            </a:endParaRPr>
          </a:p>
        </p:txBody>
      </p:sp>
      <p:sp>
        <p:nvSpPr>
          <p:cNvPr id="14" name="object 16">
            <a:extLst>
              <a:ext uri="{FF2B5EF4-FFF2-40B4-BE49-F238E27FC236}">
                <a16:creationId xmlns:a16="http://schemas.microsoft.com/office/drawing/2014/main" id="{00C89778-6296-C59B-E087-7DC69EE2A82D}"/>
              </a:ext>
            </a:extLst>
          </p:cNvPr>
          <p:cNvSpPr txBox="1"/>
          <p:nvPr/>
        </p:nvSpPr>
        <p:spPr>
          <a:xfrm>
            <a:off x="7836698" y="2495567"/>
            <a:ext cx="568767" cy="339858"/>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Tr</a:t>
            </a:r>
            <a:r>
              <a:rPr b="1" dirty="0">
                <a:solidFill>
                  <a:srgbClr val="00425F"/>
                </a:solidFill>
                <a:latin typeface="Mongolian Baiti"/>
                <a:cs typeface="Mongolian Baiti"/>
              </a:rPr>
              <a:t>u</a:t>
            </a:r>
            <a:r>
              <a:rPr b="1" spc="-8" dirty="0">
                <a:solidFill>
                  <a:srgbClr val="00425F"/>
                </a:solidFill>
                <a:latin typeface="Mongolian Baiti"/>
                <a:cs typeface="Mongolian Baiti"/>
              </a:rPr>
              <a:t>s</a:t>
            </a:r>
            <a:r>
              <a:rPr b="1" spc="8" dirty="0">
                <a:solidFill>
                  <a:srgbClr val="00425F"/>
                </a:solidFill>
                <a:latin typeface="Mongolian Baiti"/>
                <a:cs typeface="Mongolian Baiti"/>
              </a:rPr>
              <a:t>t</a:t>
            </a:r>
            <a:endParaRPr>
              <a:solidFill>
                <a:prstClr val="black"/>
              </a:solidFill>
              <a:latin typeface="Mongolian Baiti"/>
              <a:cs typeface="Mongolian Baiti"/>
            </a:endParaRPr>
          </a:p>
        </p:txBody>
      </p:sp>
      <p:sp>
        <p:nvSpPr>
          <p:cNvPr id="16" name="object 18">
            <a:extLst>
              <a:ext uri="{FF2B5EF4-FFF2-40B4-BE49-F238E27FC236}">
                <a16:creationId xmlns:a16="http://schemas.microsoft.com/office/drawing/2014/main" id="{EFECD281-C349-D364-ADE6-D93ED5730727}"/>
              </a:ext>
            </a:extLst>
          </p:cNvPr>
          <p:cNvSpPr txBox="1"/>
          <p:nvPr/>
        </p:nvSpPr>
        <p:spPr>
          <a:xfrm>
            <a:off x="8823288" y="2324797"/>
            <a:ext cx="1297858" cy="668312"/>
          </a:xfrm>
          <a:prstGeom prst="rect">
            <a:avLst/>
          </a:prstGeom>
        </p:spPr>
        <p:txBody>
          <a:bodyPr vert="horz" wrap="square" lIns="0" tIns="9525" rIns="0" bIns="0" rtlCol="0">
            <a:spAutoFit/>
          </a:bodyPr>
          <a:lstStyle/>
          <a:p>
            <a:pPr marL="9525" defTabSz="685800">
              <a:spcBef>
                <a:spcPts val="75"/>
              </a:spcBef>
            </a:pPr>
            <a:r>
              <a:rPr b="1" dirty="0">
                <a:solidFill>
                  <a:srgbClr val="00425F"/>
                </a:solidFill>
                <a:latin typeface="Mongolian Baiti"/>
                <a:cs typeface="Mongolian Baiti"/>
              </a:rPr>
              <a:t>Compassion</a:t>
            </a:r>
            <a:endParaRPr>
              <a:solidFill>
                <a:prstClr val="black"/>
              </a:solidFill>
              <a:latin typeface="Mongolian Baiti"/>
              <a:cs typeface="Mongolian Baiti"/>
            </a:endParaRPr>
          </a:p>
        </p:txBody>
      </p:sp>
      <p:sp>
        <p:nvSpPr>
          <p:cNvPr id="18" name="object 20">
            <a:extLst>
              <a:ext uri="{FF2B5EF4-FFF2-40B4-BE49-F238E27FC236}">
                <a16:creationId xmlns:a16="http://schemas.microsoft.com/office/drawing/2014/main" id="{E1FAF3C2-900E-BDCD-8AEF-9CFC1061DA1B}"/>
              </a:ext>
            </a:extLst>
          </p:cNvPr>
          <p:cNvSpPr txBox="1"/>
          <p:nvPr/>
        </p:nvSpPr>
        <p:spPr>
          <a:xfrm>
            <a:off x="9042069" y="2967739"/>
            <a:ext cx="542047" cy="339858"/>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K</a:t>
            </a:r>
            <a:r>
              <a:rPr b="1" dirty="0">
                <a:solidFill>
                  <a:srgbClr val="00425F"/>
                </a:solidFill>
                <a:latin typeface="Mongolian Baiti"/>
                <a:cs typeface="Mongolian Baiti"/>
              </a:rPr>
              <a:t>i</a:t>
            </a:r>
            <a:r>
              <a:rPr b="1" spc="4" dirty="0">
                <a:solidFill>
                  <a:srgbClr val="00425F"/>
                </a:solidFill>
                <a:latin typeface="Mongolian Baiti"/>
                <a:cs typeface="Mongolian Baiti"/>
              </a:rPr>
              <a:t>n</a:t>
            </a:r>
            <a:r>
              <a:rPr b="1" spc="15" dirty="0">
                <a:solidFill>
                  <a:srgbClr val="00425F"/>
                </a:solidFill>
                <a:latin typeface="Mongolian Baiti"/>
                <a:cs typeface="Mongolian Baiti"/>
              </a:rPr>
              <a:t>d</a:t>
            </a:r>
            <a:endParaRPr>
              <a:solidFill>
                <a:prstClr val="black"/>
              </a:solidFill>
              <a:latin typeface="Mongolian Baiti"/>
              <a:cs typeface="Mongolian Baiti"/>
            </a:endParaRPr>
          </a:p>
        </p:txBody>
      </p:sp>
      <p:sp>
        <p:nvSpPr>
          <p:cNvPr id="19" name="object 21">
            <a:extLst>
              <a:ext uri="{FF2B5EF4-FFF2-40B4-BE49-F238E27FC236}">
                <a16:creationId xmlns:a16="http://schemas.microsoft.com/office/drawing/2014/main" id="{519C54D5-0241-416E-083A-FE6FA403AF72}"/>
              </a:ext>
            </a:extLst>
          </p:cNvPr>
          <p:cNvSpPr txBox="1"/>
          <p:nvPr/>
        </p:nvSpPr>
        <p:spPr>
          <a:xfrm>
            <a:off x="7477879" y="1548425"/>
            <a:ext cx="955398" cy="668312"/>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E</a:t>
            </a:r>
            <a:r>
              <a:rPr b="1" spc="11" dirty="0">
                <a:solidFill>
                  <a:srgbClr val="00425F"/>
                </a:solidFill>
                <a:latin typeface="Mongolian Baiti"/>
                <a:cs typeface="Mongolian Baiti"/>
              </a:rPr>
              <a:t>m</a:t>
            </a:r>
            <a:r>
              <a:rPr b="1" spc="4" dirty="0">
                <a:solidFill>
                  <a:srgbClr val="00425F"/>
                </a:solidFill>
                <a:latin typeface="Mongolian Baiti"/>
                <a:cs typeface="Mongolian Baiti"/>
              </a:rPr>
              <a:t>p</a:t>
            </a:r>
            <a:r>
              <a:rPr b="1" spc="-8" dirty="0">
                <a:solidFill>
                  <a:srgbClr val="00425F"/>
                </a:solidFill>
                <a:latin typeface="Mongolian Baiti"/>
                <a:cs typeface="Mongolian Baiti"/>
              </a:rPr>
              <a:t>at</a:t>
            </a:r>
            <a:r>
              <a:rPr b="1" spc="-4" dirty="0">
                <a:solidFill>
                  <a:srgbClr val="00425F"/>
                </a:solidFill>
                <a:latin typeface="Mongolian Baiti"/>
                <a:cs typeface="Mongolian Baiti"/>
              </a:rPr>
              <a:t>h</a:t>
            </a:r>
            <a:r>
              <a:rPr b="1" spc="15" dirty="0">
                <a:solidFill>
                  <a:srgbClr val="00425F"/>
                </a:solidFill>
                <a:latin typeface="Mongolian Baiti"/>
                <a:cs typeface="Mongolian Baiti"/>
              </a:rPr>
              <a:t>y</a:t>
            </a:r>
            <a:endParaRPr>
              <a:solidFill>
                <a:prstClr val="black"/>
              </a:solidFill>
              <a:latin typeface="Mongolian Baiti"/>
              <a:cs typeface="Mongolian Baiti"/>
            </a:endParaRPr>
          </a:p>
        </p:txBody>
      </p:sp>
      <p:sp>
        <p:nvSpPr>
          <p:cNvPr id="21" name="object 23">
            <a:extLst>
              <a:ext uri="{FF2B5EF4-FFF2-40B4-BE49-F238E27FC236}">
                <a16:creationId xmlns:a16="http://schemas.microsoft.com/office/drawing/2014/main" id="{EE134381-A43F-CFB6-FFCB-853BA60B4FCB}"/>
              </a:ext>
            </a:extLst>
          </p:cNvPr>
          <p:cNvSpPr txBox="1"/>
          <p:nvPr/>
        </p:nvSpPr>
        <p:spPr>
          <a:xfrm>
            <a:off x="2444371" y="4126019"/>
            <a:ext cx="854513" cy="339858"/>
          </a:xfrm>
          <a:prstGeom prst="rect">
            <a:avLst/>
          </a:prstGeom>
        </p:spPr>
        <p:txBody>
          <a:bodyPr vert="horz" wrap="square" lIns="0" tIns="9525" rIns="0" bIns="0" rtlCol="0">
            <a:spAutoFit/>
          </a:bodyPr>
          <a:lstStyle/>
          <a:p>
            <a:pPr marL="9525" defTabSz="685800">
              <a:spcBef>
                <a:spcPts val="75"/>
              </a:spcBef>
            </a:pPr>
            <a:r>
              <a:rPr b="1" dirty="0">
                <a:solidFill>
                  <a:srgbClr val="FF0000"/>
                </a:solidFill>
                <a:latin typeface="Mongolian Baiti"/>
                <a:cs typeface="Mongolian Baiti"/>
              </a:rPr>
              <a:t>Drifting</a:t>
            </a:r>
            <a:endParaRPr>
              <a:solidFill>
                <a:prstClr val="black"/>
              </a:solidFill>
              <a:latin typeface="Mongolian Baiti"/>
              <a:cs typeface="Mongolian Baiti"/>
            </a:endParaRPr>
          </a:p>
        </p:txBody>
      </p:sp>
      <p:sp>
        <p:nvSpPr>
          <p:cNvPr id="23" name="object 25">
            <a:extLst>
              <a:ext uri="{FF2B5EF4-FFF2-40B4-BE49-F238E27FC236}">
                <a16:creationId xmlns:a16="http://schemas.microsoft.com/office/drawing/2014/main" id="{5634EE30-CA7C-80AE-1E1E-4141A0CB3060}"/>
              </a:ext>
            </a:extLst>
          </p:cNvPr>
          <p:cNvSpPr txBox="1"/>
          <p:nvPr/>
        </p:nvSpPr>
        <p:spPr>
          <a:xfrm>
            <a:off x="2340975" y="5383806"/>
            <a:ext cx="570404" cy="339858"/>
          </a:xfrm>
          <a:prstGeom prst="rect">
            <a:avLst/>
          </a:prstGeom>
        </p:spPr>
        <p:txBody>
          <a:bodyPr vert="horz" wrap="square" lIns="0" tIns="9525" rIns="0" bIns="0" rtlCol="0">
            <a:spAutoFit/>
          </a:bodyPr>
          <a:lstStyle/>
          <a:p>
            <a:pPr marL="9525" defTabSz="685800">
              <a:spcBef>
                <a:spcPts val="75"/>
              </a:spcBef>
            </a:pPr>
            <a:r>
              <a:rPr b="1" spc="8" dirty="0">
                <a:solidFill>
                  <a:srgbClr val="FF0000"/>
                </a:solidFill>
                <a:latin typeface="Mongolian Baiti"/>
                <a:cs typeface="Mongolian Baiti"/>
              </a:rPr>
              <a:t>E</a:t>
            </a:r>
            <a:r>
              <a:rPr b="1" spc="4" dirty="0">
                <a:solidFill>
                  <a:srgbClr val="FF0000"/>
                </a:solidFill>
                <a:latin typeface="Mongolian Baiti"/>
                <a:cs typeface="Mongolian Baiti"/>
              </a:rPr>
              <a:t>nv</a:t>
            </a:r>
            <a:r>
              <a:rPr b="1" spc="15" dirty="0">
                <a:solidFill>
                  <a:srgbClr val="FF0000"/>
                </a:solidFill>
                <a:latin typeface="Mongolian Baiti"/>
                <a:cs typeface="Mongolian Baiti"/>
              </a:rPr>
              <a:t>y</a:t>
            </a:r>
            <a:endParaRPr dirty="0">
              <a:solidFill>
                <a:prstClr val="black"/>
              </a:solidFill>
              <a:latin typeface="Mongolian Baiti"/>
              <a:cs typeface="Mongolian Baiti"/>
            </a:endParaRPr>
          </a:p>
        </p:txBody>
      </p:sp>
      <p:sp>
        <p:nvSpPr>
          <p:cNvPr id="25" name="object 27">
            <a:extLst>
              <a:ext uri="{FF2B5EF4-FFF2-40B4-BE49-F238E27FC236}">
                <a16:creationId xmlns:a16="http://schemas.microsoft.com/office/drawing/2014/main" id="{666C4166-35A1-FEAF-2153-652860C66000}"/>
              </a:ext>
            </a:extLst>
          </p:cNvPr>
          <p:cNvSpPr txBox="1"/>
          <p:nvPr/>
        </p:nvSpPr>
        <p:spPr>
          <a:xfrm>
            <a:off x="3185376" y="4812419"/>
            <a:ext cx="862974" cy="286617"/>
          </a:xfrm>
          <a:prstGeom prst="rect">
            <a:avLst/>
          </a:prstGeom>
        </p:spPr>
        <p:txBody>
          <a:bodyPr vert="horz" wrap="square" lIns="0" tIns="9525" rIns="0" bIns="0" rtlCol="0">
            <a:spAutoFit/>
          </a:bodyPr>
          <a:lstStyle/>
          <a:p>
            <a:pPr marL="9525" defTabSz="685800">
              <a:spcBef>
                <a:spcPts val="75"/>
              </a:spcBef>
            </a:pPr>
            <a:r>
              <a:rPr b="1" dirty="0">
                <a:solidFill>
                  <a:srgbClr val="FF0000"/>
                </a:solidFill>
                <a:latin typeface="Mongolian Baiti"/>
                <a:cs typeface="Mongolian Baiti"/>
              </a:rPr>
              <a:t>Jealous</a:t>
            </a:r>
            <a:endParaRPr dirty="0">
              <a:solidFill>
                <a:prstClr val="black"/>
              </a:solidFill>
              <a:latin typeface="Mongolian Baiti"/>
              <a:cs typeface="Mongolian Baiti"/>
            </a:endParaRPr>
          </a:p>
        </p:txBody>
      </p:sp>
      <p:sp>
        <p:nvSpPr>
          <p:cNvPr id="27" name="object 29">
            <a:extLst>
              <a:ext uri="{FF2B5EF4-FFF2-40B4-BE49-F238E27FC236}">
                <a16:creationId xmlns:a16="http://schemas.microsoft.com/office/drawing/2014/main" id="{836894EE-7D0A-1FAD-FAC9-0AEAE053CCFE}"/>
              </a:ext>
            </a:extLst>
          </p:cNvPr>
          <p:cNvSpPr txBox="1"/>
          <p:nvPr/>
        </p:nvSpPr>
        <p:spPr>
          <a:xfrm>
            <a:off x="8702972" y="4278296"/>
            <a:ext cx="1139170" cy="668312"/>
          </a:xfrm>
          <a:prstGeom prst="rect">
            <a:avLst/>
          </a:prstGeom>
        </p:spPr>
        <p:txBody>
          <a:bodyPr vert="horz" wrap="square" lIns="0" tIns="9525" rIns="0" bIns="0" rtlCol="0">
            <a:spAutoFit/>
          </a:bodyPr>
          <a:lstStyle/>
          <a:p>
            <a:pPr marL="9525" defTabSz="685800">
              <a:spcBef>
                <a:spcPts val="75"/>
              </a:spcBef>
            </a:pPr>
            <a:r>
              <a:rPr b="1" spc="11" dirty="0">
                <a:solidFill>
                  <a:srgbClr val="FF0000"/>
                </a:solidFill>
                <a:latin typeface="Mongolian Baiti"/>
                <a:cs typeface="Mongolian Baiti"/>
              </a:rPr>
              <a:t>I</a:t>
            </a:r>
            <a:r>
              <a:rPr b="1" spc="8" dirty="0">
                <a:solidFill>
                  <a:srgbClr val="FF0000"/>
                </a:solidFill>
                <a:latin typeface="Mongolian Baiti"/>
                <a:cs typeface="Mongolian Baiti"/>
              </a:rPr>
              <a:t>n</a:t>
            </a:r>
            <a:r>
              <a:rPr b="1" spc="4" dirty="0">
                <a:solidFill>
                  <a:srgbClr val="FF0000"/>
                </a:solidFill>
                <a:latin typeface="Mongolian Baiti"/>
                <a:cs typeface="Mongolian Baiti"/>
              </a:rPr>
              <a:t>s</a:t>
            </a:r>
            <a:r>
              <a:rPr b="1" spc="-4" dirty="0">
                <a:solidFill>
                  <a:srgbClr val="FF0000"/>
                </a:solidFill>
                <a:latin typeface="Mongolian Baiti"/>
                <a:cs typeface="Mongolian Baiti"/>
              </a:rPr>
              <a:t>en</a:t>
            </a:r>
            <a:r>
              <a:rPr b="1" spc="-8" dirty="0">
                <a:solidFill>
                  <a:srgbClr val="FF0000"/>
                </a:solidFill>
                <a:latin typeface="Mongolian Baiti"/>
                <a:cs typeface="Mongolian Baiti"/>
              </a:rPr>
              <a:t>siti</a:t>
            </a:r>
            <a:r>
              <a:rPr b="1" spc="-4" dirty="0">
                <a:solidFill>
                  <a:srgbClr val="FF0000"/>
                </a:solidFill>
                <a:latin typeface="Mongolian Baiti"/>
                <a:cs typeface="Mongolian Baiti"/>
              </a:rPr>
              <a:t>v</a:t>
            </a:r>
            <a:r>
              <a:rPr b="1" spc="15" dirty="0">
                <a:solidFill>
                  <a:srgbClr val="FF0000"/>
                </a:solidFill>
                <a:latin typeface="Mongolian Baiti"/>
                <a:cs typeface="Mongolian Baiti"/>
              </a:rPr>
              <a:t>e</a:t>
            </a:r>
            <a:endParaRPr dirty="0">
              <a:solidFill>
                <a:prstClr val="black"/>
              </a:solidFill>
              <a:latin typeface="Mongolian Baiti"/>
              <a:cs typeface="Mongolian Baiti"/>
            </a:endParaRPr>
          </a:p>
        </p:txBody>
      </p:sp>
      <p:sp>
        <p:nvSpPr>
          <p:cNvPr id="29" name="object 31">
            <a:extLst>
              <a:ext uri="{FF2B5EF4-FFF2-40B4-BE49-F238E27FC236}">
                <a16:creationId xmlns:a16="http://schemas.microsoft.com/office/drawing/2014/main" id="{8561588E-D13C-B3DD-4C31-278578B3718B}"/>
              </a:ext>
            </a:extLst>
          </p:cNvPr>
          <p:cNvSpPr txBox="1"/>
          <p:nvPr/>
        </p:nvSpPr>
        <p:spPr>
          <a:xfrm>
            <a:off x="3346902" y="5634078"/>
            <a:ext cx="1267865" cy="668312"/>
          </a:xfrm>
          <a:prstGeom prst="rect">
            <a:avLst/>
          </a:prstGeom>
        </p:spPr>
        <p:txBody>
          <a:bodyPr vert="horz" wrap="square" lIns="0" tIns="9525" rIns="0" bIns="0" rtlCol="0">
            <a:spAutoFit/>
          </a:bodyPr>
          <a:lstStyle/>
          <a:p>
            <a:pPr marL="9525" defTabSz="685800">
              <a:spcBef>
                <a:spcPts val="75"/>
              </a:spcBef>
            </a:pPr>
            <a:r>
              <a:rPr b="1" dirty="0">
                <a:solidFill>
                  <a:srgbClr val="FF0000"/>
                </a:solidFill>
                <a:latin typeface="Mongolian Baiti"/>
                <a:cs typeface="Mongolian Baiti"/>
              </a:rPr>
              <a:t>Assumption</a:t>
            </a:r>
            <a:endParaRPr dirty="0">
              <a:solidFill>
                <a:prstClr val="black"/>
              </a:solidFill>
              <a:latin typeface="Mongolian Baiti"/>
              <a:cs typeface="Mongolian Baiti"/>
            </a:endParaRPr>
          </a:p>
        </p:txBody>
      </p:sp>
      <p:sp>
        <p:nvSpPr>
          <p:cNvPr id="31" name="object 33">
            <a:extLst>
              <a:ext uri="{FF2B5EF4-FFF2-40B4-BE49-F238E27FC236}">
                <a16:creationId xmlns:a16="http://schemas.microsoft.com/office/drawing/2014/main" id="{18539D5F-C5B2-21FD-90E4-F572A2E05070}"/>
              </a:ext>
            </a:extLst>
          </p:cNvPr>
          <p:cNvSpPr txBox="1"/>
          <p:nvPr/>
        </p:nvSpPr>
        <p:spPr>
          <a:xfrm>
            <a:off x="7656355" y="4822198"/>
            <a:ext cx="440617" cy="339858"/>
          </a:xfrm>
          <a:prstGeom prst="rect">
            <a:avLst/>
          </a:prstGeom>
        </p:spPr>
        <p:txBody>
          <a:bodyPr vert="horz" wrap="square" lIns="0" tIns="9525" rIns="0" bIns="0" rtlCol="0">
            <a:spAutoFit/>
          </a:bodyPr>
          <a:lstStyle/>
          <a:p>
            <a:pPr marL="9525" defTabSz="685800">
              <a:spcBef>
                <a:spcPts val="75"/>
              </a:spcBef>
            </a:pPr>
            <a:r>
              <a:rPr lang="en-US" b="1" spc="8" dirty="0">
                <a:solidFill>
                  <a:srgbClr val="FF0000"/>
                </a:solidFill>
                <a:latin typeface="Mongolian Baiti"/>
                <a:cs typeface="Mongolian Baiti"/>
              </a:rPr>
              <a:t>E</a:t>
            </a:r>
            <a:r>
              <a:rPr lang="en-US" b="1" spc="4" dirty="0">
                <a:solidFill>
                  <a:srgbClr val="FF0000"/>
                </a:solidFill>
                <a:latin typeface="Mongolian Baiti"/>
                <a:cs typeface="Mongolian Baiti"/>
              </a:rPr>
              <a:t>g</a:t>
            </a:r>
            <a:r>
              <a:rPr lang="en-US" b="1" spc="15" dirty="0">
                <a:solidFill>
                  <a:srgbClr val="FF0000"/>
                </a:solidFill>
                <a:latin typeface="Mongolian Baiti"/>
                <a:cs typeface="Mongolian Baiti"/>
              </a:rPr>
              <a:t>o</a:t>
            </a:r>
            <a:endParaRPr lang="en-US" dirty="0">
              <a:solidFill>
                <a:prstClr val="black"/>
              </a:solidFill>
              <a:latin typeface="Mongolian Baiti"/>
              <a:cs typeface="Mongolian Baiti"/>
            </a:endParaRPr>
          </a:p>
        </p:txBody>
      </p:sp>
      <p:sp>
        <p:nvSpPr>
          <p:cNvPr id="33" name="object 35">
            <a:extLst>
              <a:ext uri="{FF2B5EF4-FFF2-40B4-BE49-F238E27FC236}">
                <a16:creationId xmlns:a16="http://schemas.microsoft.com/office/drawing/2014/main" id="{7BB755A8-6F1D-E429-A2A5-15E7078A4869}"/>
              </a:ext>
            </a:extLst>
          </p:cNvPr>
          <p:cNvSpPr txBox="1"/>
          <p:nvPr/>
        </p:nvSpPr>
        <p:spPr>
          <a:xfrm>
            <a:off x="8441400" y="5531879"/>
            <a:ext cx="917771" cy="255839"/>
          </a:xfrm>
          <a:prstGeom prst="rect">
            <a:avLst/>
          </a:prstGeom>
          <a:effectLst/>
        </p:spPr>
        <p:txBody>
          <a:bodyPr vert="horz" wrap="square" lIns="0" tIns="9525" rIns="0" bIns="0" rtlCol="0">
            <a:spAutoFit/>
          </a:bodyPr>
          <a:lstStyle/>
          <a:p>
            <a:pPr marL="9525" defTabSz="685800">
              <a:spcBef>
                <a:spcPts val="75"/>
              </a:spcBef>
            </a:pPr>
            <a:r>
              <a:rPr lang="en-US" sz="1600" b="1" spc="11" dirty="0">
                <a:solidFill>
                  <a:srgbClr val="FF0000"/>
                </a:solidFill>
                <a:latin typeface="Mongolian Baiti"/>
                <a:cs typeface="Mongolian Baiti"/>
              </a:rPr>
              <a:t>Inactive</a:t>
            </a:r>
            <a:endParaRPr sz="1600" dirty="0">
              <a:solidFill>
                <a:prstClr val="black"/>
              </a:solidFill>
              <a:latin typeface="Mongolian Baiti"/>
              <a:cs typeface="Mongolian Baiti"/>
            </a:endParaRPr>
          </a:p>
        </p:txBody>
      </p:sp>
      <p:sp>
        <p:nvSpPr>
          <p:cNvPr id="35" name="object 37">
            <a:extLst>
              <a:ext uri="{FF2B5EF4-FFF2-40B4-BE49-F238E27FC236}">
                <a16:creationId xmlns:a16="http://schemas.microsoft.com/office/drawing/2014/main" id="{6F6D5F14-AA0A-A230-5911-8E9150BB7C5A}"/>
              </a:ext>
            </a:extLst>
          </p:cNvPr>
          <p:cNvSpPr txBox="1"/>
          <p:nvPr/>
        </p:nvSpPr>
        <p:spPr>
          <a:xfrm>
            <a:off x="7714439" y="4062544"/>
            <a:ext cx="669651" cy="339858"/>
          </a:xfrm>
          <a:prstGeom prst="rect">
            <a:avLst/>
          </a:prstGeom>
        </p:spPr>
        <p:txBody>
          <a:bodyPr vert="horz" wrap="square" lIns="0" tIns="9525" rIns="0" bIns="0" rtlCol="0">
            <a:spAutoFit/>
          </a:bodyPr>
          <a:lstStyle/>
          <a:p>
            <a:pPr marL="9525" defTabSz="685800">
              <a:spcBef>
                <a:spcPts val="75"/>
              </a:spcBef>
            </a:pPr>
            <a:r>
              <a:rPr b="1" spc="8" dirty="0">
                <a:solidFill>
                  <a:srgbClr val="FF0000"/>
                </a:solidFill>
                <a:latin typeface="Mongolian Baiti"/>
                <a:cs typeface="Mongolian Baiti"/>
              </a:rPr>
              <a:t>A</a:t>
            </a:r>
            <a:r>
              <a:rPr b="1" spc="4" dirty="0">
                <a:solidFill>
                  <a:srgbClr val="FF0000"/>
                </a:solidFill>
                <a:latin typeface="Mongolian Baiti"/>
                <a:cs typeface="Mongolian Baiti"/>
              </a:rPr>
              <a:t>n</a:t>
            </a:r>
            <a:r>
              <a:rPr b="1" spc="-4" dirty="0">
                <a:solidFill>
                  <a:srgbClr val="FF0000"/>
                </a:solidFill>
                <a:latin typeface="Mongolian Baiti"/>
                <a:cs typeface="Mongolian Baiti"/>
              </a:rPr>
              <a:t>g</a:t>
            </a:r>
            <a:r>
              <a:rPr b="1" spc="4" dirty="0">
                <a:solidFill>
                  <a:srgbClr val="FF0000"/>
                </a:solidFill>
                <a:latin typeface="Mongolian Baiti"/>
                <a:cs typeface="Mongolian Baiti"/>
              </a:rPr>
              <a:t>e</a:t>
            </a:r>
            <a:r>
              <a:rPr b="1" spc="8" dirty="0">
                <a:solidFill>
                  <a:srgbClr val="FF0000"/>
                </a:solidFill>
                <a:latin typeface="Mongolian Baiti"/>
                <a:cs typeface="Mongolian Baiti"/>
              </a:rPr>
              <a:t>r</a:t>
            </a:r>
            <a:endParaRPr>
              <a:solidFill>
                <a:prstClr val="black"/>
              </a:solidFill>
              <a:latin typeface="Mongolian Baiti"/>
              <a:cs typeface="Mongolian Baiti"/>
            </a:endParaRPr>
          </a:p>
        </p:txBody>
      </p:sp>
      <p:pic>
        <p:nvPicPr>
          <p:cNvPr id="37" name="object 39">
            <a:extLst>
              <a:ext uri="{FF2B5EF4-FFF2-40B4-BE49-F238E27FC236}">
                <a16:creationId xmlns:a16="http://schemas.microsoft.com/office/drawing/2014/main" id="{569F1149-0EA7-9074-5D13-E5B5DF70F78F}"/>
              </a:ext>
            </a:extLst>
          </p:cNvPr>
          <p:cNvPicPr/>
          <p:nvPr/>
        </p:nvPicPr>
        <p:blipFill>
          <a:blip r:embed="rId4" cstate="print"/>
          <a:stretch>
            <a:fillRect/>
          </a:stretch>
        </p:blipFill>
        <p:spPr>
          <a:xfrm>
            <a:off x="4564460" y="3923961"/>
            <a:ext cx="2820387" cy="1969281"/>
          </a:xfrm>
          <a:prstGeom prst="rect">
            <a:avLst/>
          </a:prstGeom>
        </p:spPr>
      </p:pic>
      <p:sp>
        <p:nvSpPr>
          <p:cNvPr id="38" name="object 40">
            <a:extLst>
              <a:ext uri="{FF2B5EF4-FFF2-40B4-BE49-F238E27FC236}">
                <a16:creationId xmlns:a16="http://schemas.microsoft.com/office/drawing/2014/main" id="{CEC031EB-D405-28F6-F6D6-7A785FF94664}"/>
              </a:ext>
            </a:extLst>
          </p:cNvPr>
          <p:cNvSpPr/>
          <p:nvPr/>
        </p:nvSpPr>
        <p:spPr>
          <a:xfrm>
            <a:off x="4613622" y="4099459"/>
            <a:ext cx="2726047" cy="1727468"/>
          </a:xfrm>
          <a:custGeom>
            <a:avLst/>
            <a:gdLst/>
            <a:ahLst/>
            <a:cxnLst/>
            <a:rect l="l" t="t" r="r" b="b"/>
            <a:pathLst>
              <a:path w="3174365" h="1942464">
                <a:moveTo>
                  <a:pt x="1551856" y="0"/>
                </a:moveTo>
                <a:lnTo>
                  <a:pt x="1503348" y="1858"/>
                </a:lnTo>
                <a:lnTo>
                  <a:pt x="1454603" y="7758"/>
                </a:lnTo>
                <a:lnTo>
                  <a:pt x="1405956" y="17785"/>
                </a:lnTo>
                <a:lnTo>
                  <a:pt x="1357740" y="32026"/>
                </a:lnTo>
                <a:lnTo>
                  <a:pt x="1310288" y="50565"/>
                </a:lnTo>
                <a:lnTo>
                  <a:pt x="1266601" y="72135"/>
                </a:lnTo>
                <a:lnTo>
                  <a:pt x="1225627" y="96962"/>
                </a:lnTo>
                <a:lnTo>
                  <a:pt x="1187620" y="124820"/>
                </a:lnTo>
                <a:lnTo>
                  <a:pt x="1152838" y="155481"/>
                </a:lnTo>
                <a:lnTo>
                  <a:pt x="1121534" y="188719"/>
                </a:lnTo>
                <a:lnTo>
                  <a:pt x="1093964" y="224307"/>
                </a:lnTo>
                <a:lnTo>
                  <a:pt x="1070385" y="262020"/>
                </a:lnTo>
                <a:lnTo>
                  <a:pt x="1024149" y="249761"/>
                </a:lnTo>
                <a:lnTo>
                  <a:pt x="977394" y="241081"/>
                </a:lnTo>
                <a:lnTo>
                  <a:pt x="930343" y="235891"/>
                </a:lnTo>
                <a:lnTo>
                  <a:pt x="883223" y="234103"/>
                </a:lnTo>
                <a:lnTo>
                  <a:pt x="836258" y="235628"/>
                </a:lnTo>
                <a:lnTo>
                  <a:pt x="789673" y="240379"/>
                </a:lnTo>
                <a:lnTo>
                  <a:pt x="743693" y="248267"/>
                </a:lnTo>
                <a:lnTo>
                  <a:pt x="698544" y="259204"/>
                </a:lnTo>
                <a:lnTo>
                  <a:pt x="654451" y="273102"/>
                </a:lnTo>
                <a:lnTo>
                  <a:pt x="611638" y="289872"/>
                </a:lnTo>
                <a:lnTo>
                  <a:pt x="570330" y="309427"/>
                </a:lnTo>
                <a:lnTo>
                  <a:pt x="530754" y="331677"/>
                </a:lnTo>
                <a:lnTo>
                  <a:pt x="493133" y="356536"/>
                </a:lnTo>
                <a:lnTo>
                  <a:pt x="457693" y="383915"/>
                </a:lnTo>
                <a:lnTo>
                  <a:pt x="424659" y="413725"/>
                </a:lnTo>
                <a:lnTo>
                  <a:pt x="394256" y="445878"/>
                </a:lnTo>
                <a:lnTo>
                  <a:pt x="366710" y="480287"/>
                </a:lnTo>
                <a:lnTo>
                  <a:pt x="342244" y="516862"/>
                </a:lnTo>
                <a:lnTo>
                  <a:pt x="321085" y="555517"/>
                </a:lnTo>
                <a:lnTo>
                  <a:pt x="316640" y="565042"/>
                </a:lnTo>
                <a:lnTo>
                  <a:pt x="264372" y="572306"/>
                </a:lnTo>
                <a:lnTo>
                  <a:pt x="214985" y="586076"/>
                </a:lnTo>
                <a:lnTo>
                  <a:pt x="169128" y="605748"/>
                </a:lnTo>
                <a:lnTo>
                  <a:pt x="127449" y="630720"/>
                </a:lnTo>
                <a:lnTo>
                  <a:pt x="90596" y="660387"/>
                </a:lnTo>
                <a:lnTo>
                  <a:pt x="59218" y="694146"/>
                </a:lnTo>
                <a:lnTo>
                  <a:pt x="33964" y="731393"/>
                </a:lnTo>
                <a:lnTo>
                  <a:pt x="15481" y="771525"/>
                </a:lnTo>
                <a:lnTo>
                  <a:pt x="4419" y="813939"/>
                </a:lnTo>
                <a:lnTo>
                  <a:pt x="1426" y="858031"/>
                </a:lnTo>
                <a:lnTo>
                  <a:pt x="7641" y="904738"/>
                </a:lnTo>
                <a:lnTo>
                  <a:pt x="23317" y="948837"/>
                </a:lnTo>
                <a:lnTo>
                  <a:pt x="47887" y="989393"/>
                </a:lnTo>
                <a:lnTo>
                  <a:pt x="80784" y="1025476"/>
                </a:lnTo>
                <a:lnTo>
                  <a:pt x="121441" y="1056151"/>
                </a:lnTo>
                <a:lnTo>
                  <a:pt x="83211" y="1088236"/>
                </a:lnTo>
                <a:lnTo>
                  <a:pt x="52031" y="1123843"/>
                </a:lnTo>
                <a:lnTo>
                  <a:pt x="28011" y="1162179"/>
                </a:lnTo>
                <a:lnTo>
                  <a:pt x="11260" y="1202453"/>
                </a:lnTo>
                <a:lnTo>
                  <a:pt x="1886" y="1243873"/>
                </a:lnTo>
                <a:lnTo>
                  <a:pt x="0" y="1285647"/>
                </a:lnTo>
                <a:lnTo>
                  <a:pt x="5708" y="1326984"/>
                </a:lnTo>
                <a:lnTo>
                  <a:pt x="19122" y="1367091"/>
                </a:lnTo>
                <a:lnTo>
                  <a:pt x="40349" y="1405178"/>
                </a:lnTo>
                <a:lnTo>
                  <a:pt x="69498" y="1440453"/>
                </a:lnTo>
                <a:lnTo>
                  <a:pt x="104104" y="1470112"/>
                </a:lnTo>
                <a:lnTo>
                  <a:pt x="143610" y="1494254"/>
                </a:lnTo>
                <a:lnTo>
                  <a:pt x="187179" y="1512589"/>
                </a:lnTo>
                <a:lnTo>
                  <a:pt x="233977" y="1524828"/>
                </a:lnTo>
                <a:lnTo>
                  <a:pt x="283167" y="1530681"/>
                </a:lnTo>
                <a:lnTo>
                  <a:pt x="333912" y="1529861"/>
                </a:lnTo>
                <a:lnTo>
                  <a:pt x="337595" y="1535449"/>
                </a:lnTo>
                <a:lnTo>
                  <a:pt x="340436" y="1578238"/>
                </a:lnTo>
                <a:lnTo>
                  <a:pt x="348265" y="1619512"/>
                </a:lnTo>
                <a:lnTo>
                  <a:pt x="360831" y="1659072"/>
                </a:lnTo>
                <a:lnTo>
                  <a:pt x="377880" y="1696722"/>
                </a:lnTo>
                <a:lnTo>
                  <a:pt x="399159" y="1732265"/>
                </a:lnTo>
                <a:lnTo>
                  <a:pt x="424416" y="1765503"/>
                </a:lnTo>
                <a:lnTo>
                  <a:pt x="453398" y="1796239"/>
                </a:lnTo>
                <a:lnTo>
                  <a:pt x="485852" y="1824275"/>
                </a:lnTo>
                <a:lnTo>
                  <a:pt x="521524" y="1849415"/>
                </a:lnTo>
                <a:lnTo>
                  <a:pt x="560164" y="1871462"/>
                </a:lnTo>
                <a:lnTo>
                  <a:pt x="601516" y="1890217"/>
                </a:lnTo>
                <a:lnTo>
                  <a:pt x="645330" y="1905484"/>
                </a:lnTo>
                <a:lnTo>
                  <a:pt x="691351" y="1917066"/>
                </a:lnTo>
                <a:lnTo>
                  <a:pt x="739327" y="1924765"/>
                </a:lnTo>
                <a:lnTo>
                  <a:pt x="789006" y="1928384"/>
                </a:lnTo>
                <a:lnTo>
                  <a:pt x="840134" y="1927726"/>
                </a:lnTo>
                <a:lnTo>
                  <a:pt x="887825" y="1923170"/>
                </a:lnTo>
                <a:lnTo>
                  <a:pt x="934795" y="1914882"/>
                </a:lnTo>
                <a:lnTo>
                  <a:pt x="980740" y="1902971"/>
                </a:lnTo>
                <a:lnTo>
                  <a:pt x="1025358" y="1887541"/>
                </a:lnTo>
                <a:lnTo>
                  <a:pt x="1068349" y="1868698"/>
                </a:lnTo>
                <a:lnTo>
                  <a:pt x="1109409" y="1846549"/>
                </a:lnTo>
                <a:lnTo>
                  <a:pt x="1148236" y="1821199"/>
                </a:lnTo>
                <a:lnTo>
                  <a:pt x="1179856" y="1851754"/>
                </a:lnTo>
                <a:lnTo>
                  <a:pt x="1215171" y="1877953"/>
                </a:lnTo>
                <a:lnTo>
                  <a:pt x="1253665" y="1899753"/>
                </a:lnTo>
                <a:lnTo>
                  <a:pt x="1294821" y="1917111"/>
                </a:lnTo>
                <a:lnTo>
                  <a:pt x="1338122" y="1929986"/>
                </a:lnTo>
                <a:lnTo>
                  <a:pt x="1383052" y="1938333"/>
                </a:lnTo>
                <a:lnTo>
                  <a:pt x="1429095" y="1942111"/>
                </a:lnTo>
                <a:lnTo>
                  <a:pt x="1475734" y="1941278"/>
                </a:lnTo>
                <a:lnTo>
                  <a:pt x="1522453" y="1935789"/>
                </a:lnTo>
                <a:lnTo>
                  <a:pt x="1568735" y="1925603"/>
                </a:lnTo>
                <a:lnTo>
                  <a:pt x="1614064" y="1910678"/>
                </a:lnTo>
                <a:lnTo>
                  <a:pt x="1657923" y="1890969"/>
                </a:lnTo>
                <a:lnTo>
                  <a:pt x="1699797" y="1866436"/>
                </a:lnTo>
                <a:lnTo>
                  <a:pt x="1743406" y="1833265"/>
                </a:lnTo>
                <a:lnTo>
                  <a:pt x="1781204" y="1795418"/>
                </a:lnTo>
                <a:lnTo>
                  <a:pt x="1814448" y="1828013"/>
                </a:lnTo>
                <a:lnTo>
                  <a:pt x="1852759" y="1854661"/>
                </a:lnTo>
                <a:lnTo>
                  <a:pt x="1895211" y="1875267"/>
                </a:lnTo>
                <a:lnTo>
                  <a:pt x="1940883" y="1889735"/>
                </a:lnTo>
                <a:lnTo>
                  <a:pt x="1988849" y="1897967"/>
                </a:lnTo>
                <a:lnTo>
                  <a:pt x="2038187" y="1899868"/>
                </a:lnTo>
                <a:lnTo>
                  <a:pt x="2087973" y="1895341"/>
                </a:lnTo>
                <a:lnTo>
                  <a:pt x="2137284" y="1884290"/>
                </a:lnTo>
                <a:lnTo>
                  <a:pt x="2185195" y="1866618"/>
                </a:lnTo>
                <a:lnTo>
                  <a:pt x="2230784" y="1842230"/>
                </a:lnTo>
                <a:lnTo>
                  <a:pt x="2286251" y="1798761"/>
                </a:lnTo>
                <a:lnTo>
                  <a:pt x="2329336" y="1746396"/>
                </a:lnTo>
                <a:lnTo>
                  <a:pt x="2367962" y="1769546"/>
                </a:lnTo>
                <a:lnTo>
                  <a:pt x="2409271" y="1787515"/>
                </a:lnTo>
                <a:lnTo>
                  <a:pt x="2452657" y="1800362"/>
                </a:lnTo>
                <a:lnTo>
                  <a:pt x="2497517" y="1808150"/>
                </a:lnTo>
                <a:lnTo>
                  <a:pt x="2543246" y="1810938"/>
                </a:lnTo>
                <a:lnTo>
                  <a:pt x="2589241" y="1808788"/>
                </a:lnTo>
                <a:lnTo>
                  <a:pt x="2634898" y="1801760"/>
                </a:lnTo>
                <a:lnTo>
                  <a:pt x="2679611" y="1789916"/>
                </a:lnTo>
                <a:lnTo>
                  <a:pt x="2722778" y="1773317"/>
                </a:lnTo>
                <a:lnTo>
                  <a:pt x="2763794" y="1752023"/>
                </a:lnTo>
                <a:lnTo>
                  <a:pt x="2802054" y="1726096"/>
                </a:lnTo>
                <a:lnTo>
                  <a:pt x="2836955" y="1695596"/>
                </a:lnTo>
                <a:lnTo>
                  <a:pt x="2874164" y="1651939"/>
                </a:lnTo>
                <a:lnTo>
                  <a:pt x="2902027" y="1604378"/>
                </a:lnTo>
                <a:lnTo>
                  <a:pt x="2920055" y="1554007"/>
                </a:lnTo>
                <a:lnTo>
                  <a:pt x="2927760" y="1501921"/>
                </a:lnTo>
                <a:lnTo>
                  <a:pt x="2975572" y="1478893"/>
                </a:lnTo>
                <a:lnTo>
                  <a:pt x="3018640" y="1451502"/>
                </a:lnTo>
                <a:lnTo>
                  <a:pt x="3056719" y="1420281"/>
                </a:lnTo>
                <a:lnTo>
                  <a:pt x="3089563" y="1385763"/>
                </a:lnTo>
                <a:lnTo>
                  <a:pt x="3116926" y="1348478"/>
                </a:lnTo>
                <a:lnTo>
                  <a:pt x="3138564" y="1308960"/>
                </a:lnTo>
                <a:lnTo>
                  <a:pt x="3154230" y="1267741"/>
                </a:lnTo>
                <a:lnTo>
                  <a:pt x="3163679" y="1225352"/>
                </a:lnTo>
                <a:lnTo>
                  <a:pt x="3166665" y="1182327"/>
                </a:lnTo>
                <a:lnTo>
                  <a:pt x="3162942" y="1139197"/>
                </a:lnTo>
                <a:lnTo>
                  <a:pt x="3152265" y="1096496"/>
                </a:lnTo>
                <a:lnTo>
                  <a:pt x="3134389" y="1054754"/>
                </a:lnTo>
                <a:lnTo>
                  <a:pt x="3109243" y="1014876"/>
                </a:lnTo>
                <a:lnTo>
                  <a:pt x="3133567" y="972469"/>
                </a:lnTo>
                <a:lnTo>
                  <a:pt x="3152106" y="929250"/>
                </a:lnTo>
                <a:lnTo>
                  <a:pt x="3164978" y="885562"/>
                </a:lnTo>
                <a:lnTo>
                  <a:pt x="3172296" y="841751"/>
                </a:lnTo>
                <a:lnTo>
                  <a:pt x="3174178" y="798162"/>
                </a:lnTo>
                <a:lnTo>
                  <a:pt x="3170737" y="755139"/>
                </a:lnTo>
                <a:lnTo>
                  <a:pt x="3162091" y="713028"/>
                </a:lnTo>
                <a:lnTo>
                  <a:pt x="3148355" y="672174"/>
                </a:lnTo>
                <a:lnTo>
                  <a:pt x="3129643" y="632922"/>
                </a:lnTo>
                <a:lnTo>
                  <a:pt x="3106073" y="595616"/>
                </a:lnTo>
                <a:lnTo>
                  <a:pt x="3077759" y="560601"/>
                </a:lnTo>
                <a:lnTo>
                  <a:pt x="3044816" y="528224"/>
                </a:lnTo>
                <a:lnTo>
                  <a:pt x="3007362" y="498828"/>
                </a:lnTo>
                <a:lnTo>
                  <a:pt x="2965510" y="472758"/>
                </a:lnTo>
                <a:lnTo>
                  <a:pt x="2919378" y="450361"/>
                </a:lnTo>
                <a:lnTo>
                  <a:pt x="2873251" y="433333"/>
                </a:lnTo>
                <a:lnTo>
                  <a:pt x="2825197" y="420549"/>
                </a:lnTo>
                <a:lnTo>
                  <a:pt x="2775607" y="412075"/>
                </a:lnTo>
                <a:lnTo>
                  <a:pt x="2724871" y="407977"/>
                </a:lnTo>
                <a:lnTo>
                  <a:pt x="2673379" y="408324"/>
                </a:lnTo>
                <a:lnTo>
                  <a:pt x="2663153" y="367741"/>
                </a:lnTo>
                <a:lnTo>
                  <a:pt x="2647686" y="329517"/>
                </a:lnTo>
                <a:lnTo>
                  <a:pt x="2627345" y="293860"/>
                </a:lnTo>
                <a:lnTo>
                  <a:pt x="2602495" y="260978"/>
                </a:lnTo>
                <a:lnTo>
                  <a:pt x="2573502" y="231081"/>
                </a:lnTo>
                <a:lnTo>
                  <a:pt x="2540731" y="204376"/>
                </a:lnTo>
                <a:lnTo>
                  <a:pt x="2504548" y="181073"/>
                </a:lnTo>
                <a:lnTo>
                  <a:pt x="2465320" y="161379"/>
                </a:lnTo>
                <a:lnTo>
                  <a:pt x="2423411" y="145504"/>
                </a:lnTo>
                <a:lnTo>
                  <a:pt x="2379187" y="133656"/>
                </a:lnTo>
                <a:lnTo>
                  <a:pt x="2333014" y="126043"/>
                </a:lnTo>
                <a:lnTo>
                  <a:pt x="2285259" y="122874"/>
                </a:lnTo>
                <a:lnTo>
                  <a:pt x="2236286" y="124357"/>
                </a:lnTo>
                <a:lnTo>
                  <a:pt x="2186461" y="130702"/>
                </a:lnTo>
                <a:lnTo>
                  <a:pt x="2140166" y="141098"/>
                </a:lnTo>
                <a:lnTo>
                  <a:pt x="2095419" y="155567"/>
                </a:lnTo>
                <a:lnTo>
                  <a:pt x="2052611" y="173944"/>
                </a:lnTo>
                <a:lnTo>
                  <a:pt x="2012132" y="196063"/>
                </a:lnTo>
                <a:lnTo>
                  <a:pt x="1974371" y="221761"/>
                </a:lnTo>
                <a:lnTo>
                  <a:pt x="1950494" y="184824"/>
                </a:lnTo>
                <a:lnTo>
                  <a:pt x="1922708" y="150985"/>
                </a:lnTo>
                <a:lnTo>
                  <a:pt x="1891349" y="120330"/>
                </a:lnTo>
                <a:lnTo>
                  <a:pt x="1856749" y="92945"/>
                </a:lnTo>
                <a:lnTo>
                  <a:pt x="1819243" y="68915"/>
                </a:lnTo>
                <a:lnTo>
                  <a:pt x="1779164" y="48326"/>
                </a:lnTo>
                <a:lnTo>
                  <a:pt x="1736845" y="31264"/>
                </a:lnTo>
                <a:lnTo>
                  <a:pt x="1692621" y="17815"/>
                </a:lnTo>
                <a:lnTo>
                  <a:pt x="1646826" y="8063"/>
                </a:lnTo>
                <a:lnTo>
                  <a:pt x="1599793" y="2097"/>
                </a:lnTo>
                <a:lnTo>
                  <a:pt x="1551856" y="0"/>
                </a:lnTo>
                <a:close/>
              </a:path>
            </a:pathLst>
          </a:custGeom>
          <a:solidFill>
            <a:srgbClr val="E4757B"/>
          </a:solidFill>
        </p:spPr>
        <p:txBody>
          <a:bodyPr wrap="square" lIns="0" tIns="0" rIns="0" bIns="0" rtlCol="0"/>
          <a:lstStyle/>
          <a:p>
            <a:pPr defTabSz="685800"/>
            <a:endParaRPr sz="1350">
              <a:solidFill>
                <a:prstClr val="black"/>
              </a:solidFill>
              <a:latin typeface="Calibri"/>
            </a:endParaRPr>
          </a:p>
        </p:txBody>
      </p:sp>
      <p:pic>
        <p:nvPicPr>
          <p:cNvPr id="39" name="object 41">
            <a:extLst>
              <a:ext uri="{FF2B5EF4-FFF2-40B4-BE49-F238E27FC236}">
                <a16:creationId xmlns:a16="http://schemas.microsoft.com/office/drawing/2014/main" id="{C3A7A9FE-A878-BAB0-D2CB-8439BA3FDB33}"/>
              </a:ext>
            </a:extLst>
          </p:cNvPr>
          <p:cNvPicPr/>
          <p:nvPr/>
        </p:nvPicPr>
        <p:blipFill>
          <a:blip r:embed="rId5" cstate="print"/>
          <a:stretch>
            <a:fillRect/>
          </a:stretch>
        </p:blipFill>
        <p:spPr>
          <a:xfrm>
            <a:off x="5175435" y="3955021"/>
            <a:ext cx="184863" cy="196747"/>
          </a:xfrm>
          <a:prstGeom prst="rect">
            <a:avLst/>
          </a:prstGeom>
        </p:spPr>
      </p:pic>
      <p:sp>
        <p:nvSpPr>
          <p:cNvPr id="40" name="object 42">
            <a:extLst>
              <a:ext uri="{FF2B5EF4-FFF2-40B4-BE49-F238E27FC236}">
                <a16:creationId xmlns:a16="http://schemas.microsoft.com/office/drawing/2014/main" id="{4CAD248C-8F25-1436-555C-91E335A4EFE6}"/>
              </a:ext>
            </a:extLst>
          </p:cNvPr>
          <p:cNvSpPr/>
          <p:nvPr/>
        </p:nvSpPr>
        <p:spPr>
          <a:xfrm>
            <a:off x="5226267" y="4040490"/>
            <a:ext cx="280294" cy="290264"/>
          </a:xfrm>
          <a:custGeom>
            <a:avLst/>
            <a:gdLst/>
            <a:ahLst/>
            <a:cxnLst/>
            <a:rect l="l" t="t" r="r" b="b"/>
            <a:pathLst>
              <a:path w="326389" h="326389">
                <a:moveTo>
                  <a:pt x="179520" y="0"/>
                </a:moveTo>
                <a:lnTo>
                  <a:pt x="135625" y="1557"/>
                </a:lnTo>
                <a:lnTo>
                  <a:pt x="93641" y="14602"/>
                </a:lnTo>
                <a:lnTo>
                  <a:pt x="57816" y="37423"/>
                </a:lnTo>
                <a:lnTo>
                  <a:pt x="29421" y="68216"/>
                </a:lnTo>
                <a:lnTo>
                  <a:pt x="9726" y="105180"/>
                </a:lnTo>
                <a:lnTo>
                  <a:pt x="0" y="146510"/>
                </a:lnTo>
                <a:lnTo>
                  <a:pt x="1513" y="190406"/>
                </a:lnTo>
                <a:lnTo>
                  <a:pt x="14558" y="232399"/>
                </a:lnTo>
                <a:lnTo>
                  <a:pt x="37379" y="268243"/>
                </a:lnTo>
                <a:lnTo>
                  <a:pt x="68172" y="296657"/>
                </a:lnTo>
                <a:lnTo>
                  <a:pt x="105136" y="316362"/>
                </a:lnTo>
                <a:lnTo>
                  <a:pt x="146466" y="326076"/>
                </a:lnTo>
                <a:lnTo>
                  <a:pt x="190362" y="324518"/>
                </a:lnTo>
                <a:lnTo>
                  <a:pt x="232355" y="311473"/>
                </a:lnTo>
                <a:lnTo>
                  <a:pt x="268199" y="288652"/>
                </a:lnTo>
                <a:lnTo>
                  <a:pt x="296613" y="257859"/>
                </a:lnTo>
                <a:lnTo>
                  <a:pt x="316318" y="220895"/>
                </a:lnTo>
                <a:lnTo>
                  <a:pt x="326031" y="179565"/>
                </a:lnTo>
                <a:lnTo>
                  <a:pt x="324474" y="135669"/>
                </a:lnTo>
                <a:lnTo>
                  <a:pt x="311429" y="93676"/>
                </a:lnTo>
                <a:lnTo>
                  <a:pt x="288608" y="57832"/>
                </a:lnTo>
                <a:lnTo>
                  <a:pt x="257815" y="29418"/>
                </a:lnTo>
                <a:lnTo>
                  <a:pt x="220851" y="9713"/>
                </a:lnTo>
                <a:lnTo>
                  <a:pt x="179520" y="0"/>
                </a:lnTo>
                <a:close/>
              </a:path>
            </a:pathLst>
          </a:custGeom>
          <a:solidFill>
            <a:srgbClr val="E4757B"/>
          </a:solidFill>
        </p:spPr>
        <p:txBody>
          <a:bodyPr wrap="square" lIns="0" tIns="0" rIns="0" bIns="0" rtlCol="0"/>
          <a:lstStyle/>
          <a:p>
            <a:pPr defTabSz="685800"/>
            <a:endParaRPr sz="1350">
              <a:solidFill>
                <a:prstClr val="black"/>
              </a:solidFill>
              <a:latin typeface="Calibri"/>
            </a:endParaRPr>
          </a:p>
        </p:txBody>
      </p:sp>
      <p:sp>
        <p:nvSpPr>
          <p:cNvPr id="41" name="object 43">
            <a:extLst>
              <a:ext uri="{FF2B5EF4-FFF2-40B4-BE49-F238E27FC236}">
                <a16:creationId xmlns:a16="http://schemas.microsoft.com/office/drawing/2014/main" id="{3AF149F7-FB86-F6F4-752D-CA55083464BA}"/>
              </a:ext>
            </a:extLst>
          </p:cNvPr>
          <p:cNvSpPr/>
          <p:nvPr/>
        </p:nvSpPr>
        <p:spPr>
          <a:xfrm>
            <a:off x="4613622" y="4099459"/>
            <a:ext cx="2726047" cy="1727468"/>
          </a:xfrm>
          <a:custGeom>
            <a:avLst/>
            <a:gdLst/>
            <a:ahLst/>
            <a:cxnLst/>
            <a:rect l="l" t="t" r="r" b="b"/>
            <a:pathLst>
              <a:path w="3174365" h="1942464">
                <a:moveTo>
                  <a:pt x="337595" y="1535449"/>
                </a:moveTo>
                <a:lnTo>
                  <a:pt x="340436" y="1578238"/>
                </a:lnTo>
                <a:lnTo>
                  <a:pt x="348265" y="1619512"/>
                </a:lnTo>
                <a:lnTo>
                  <a:pt x="360831" y="1659072"/>
                </a:lnTo>
                <a:lnTo>
                  <a:pt x="377880" y="1696722"/>
                </a:lnTo>
                <a:lnTo>
                  <a:pt x="399159" y="1732265"/>
                </a:lnTo>
                <a:lnTo>
                  <a:pt x="424416" y="1765503"/>
                </a:lnTo>
                <a:lnTo>
                  <a:pt x="453398" y="1796239"/>
                </a:lnTo>
                <a:lnTo>
                  <a:pt x="485852" y="1824275"/>
                </a:lnTo>
                <a:lnTo>
                  <a:pt x="521524" y="1849415"/>
                </a:lnTo>
                <a:lnTo>
                  <a:pt x="560164" y="1871462"/>
                </a:lnTo>
                <a:lnTo>
                  <a:pt x="601516" y="1890217"/>
                </a:lnTo>
                <a:lnTo>
                  <a:pt x="645330" y="1905484"/>
                </a:lnTo>
                <a:lnTo>
                  <a:pt x="691351" y="1917066"/>
                </a:lnTo>
                <a:lnTo>
                  <a:pt x="739327" y="1924765"/>
                </a:lnTo>
                <a:lnTo>
                  <a:pt x="789006" y="1928384"/>
                </a:lnTo>
                <a:lnTo>
                  <a:pt x="840134" y="1927726"/>
                </a:lnTo>
                <a:lnTo>
                  <a:pt x="887825" y="1923170"/>
                </a:lnTo>
                <a:lnTo>
                  <a:pt x="934795" y="1914882"/>
                </a:lnTo>
                <a:lnTo>
                  <a:pt x="980740" y="1902971"/>
                </a:lnTo>
                <a:lnTo>
                  <a:pt x="1025358" y="1887541"/>
                </a:lnTo>
                <a:lnTo>
                  <a:pt x="1068349" y="1868698"/>
                </a:lnTo>
                <a:lnTo>
                  <a:pt x="1109409" y="1846549"/>
                </a:lnTo>
                <a:lnTo>
                  <a:pt x="1148236" y="1821199"/>
                </a:lnTo>
                <a:lnTo>
                  <a:pt x="1179856" y="1851754"/>
                </a:lnTo>
                <a:lnTo>
                  <a:pt x="1215171" y="1877953"/>
                </a:lnTo>
                <a:lnTo>
                  <a:pt x="1253665" y="1899753"/>
                </a:lnTo>
                <a:lnTo>
                  <a:pt x="1294821" y="1917111"/>
                </a:lnTo>
                <a:lnTo>
                  <a:pt x="1338122" y="1929986"/>
                </a:lnTo>
                <a:lnTo>
                  <a:pt x="1383052" y="1938333"/>
                </a:lnTo>
                <a:lnTo>
                  <a:pt x="1429095" y="1942111"/>
                </a:lnTo>
                <a:lnTo>
                  <a:pt x="1475734" y="1941278"/>
                </a:lnTo>
                <a:lnTo>
                  <a:pt x="1522453" y="1935789"/>
                </a:lnTo>
                <a:lnTo>
                  <a:pt x="1568735" y="1925603"/>
                </a:lnTo>
                <a:lnTo>
                  <a:pt x="1614064" y="1910678"/>
                </a:lnTo>
                <a:lnTo>
                  <a:pt x="1657923" y="1890969"/>
                </a:lnTo>
                <a:lnTo>
                  <a:pt x="1699797" y="1866436"/>
                </a:lnTo>
                <a:lnTo>
                  <a:pt x="1743406" y="1833265"/>
                </a:lnTo>
                <a:lnTo>
                  <a:pt x="1781204" y="1795418"/>
                </a:lnTo>
                <a:lnTo>
                  <a:pt x="1814448" y="1828013"/>
                </a:lnTo>
                <a:lnTo>
                  <a:pt x="1852759" y="1854661"/>
                </a:lnTo>
                <a:lnTo>
                  <a:pt x="1895211" y="1875267"/>
                </a:lnTo>
                <a:lnTo>
                  <a:pt x="1940883" y="1889735"/>
                </a:lnTo>
                <a:lnTo>
                  <a:pt x="1988849" y="1897967"/>
                </a:lnTo>
                <a:lnTo>
                  <a:pt x="2038187" y="1899868"/>
                </a:lnTo>
                <a:lnTo>
                  <a:pt x="2087973" y="1895341"/>
                </a:lnTo>
                <a:lnTo>
                  <a:pt x="2137284" y="1884290"/>
                </a:lnTo>
                <a:lnTo>
                  <a:pt x="2185195" y="1866618"/>
                </a:lnTo>
                <a:lnTo>
                  <a:pt x="2230784" y="1842230"/>
                </a:lnTo>
                <a:lnTo>
                  <a:pt x="2286251" y="1798761"/>
                </a:lnTo>
                <a:lnTo>
                  <a:pt x="2329336" y="1746396"/>
                </a:lnTo>
                <a:lnTo>
                  <a:pt x="2367962" y="1769546"/>
                </a:lnTo>
                <a:lnTo>
                  <a:pt x="2409271" y="1787515"/>
                </a:lnTo>
                <a:lnTo>
                  <a:pt x="2452657" y="1800362"/>
                </a:lnTo>
                <a:lnTo>
                  <a:pt x="2497517" y="1808150"/>
                </a:lnTo>
                <a:lnTo>
                  <a:pt x="2543246" y="1810938"/>
                </a:lnTo>
                <a:lnTo>
                  <a:pt x="2589241" y="1808788"/>
                </a:lnTo>
                <a:lnTo>
                  <a:pt x="2634898" y="1801760"/>
                </a:lnTo>
                <a:lnTo>
                  <a:pt x="2679611" y="1789916"/>
                </a:lnTo>
                <a:lnTo>
                  <a:pt x="2722778" y="1773317"/>
                </a:lnTo>
                <a:lnTo>
                  <a:pt x="2763794" y="1752023"/>
                </a:lnTo>
                <a:lnTo>
                  <a:pt x="2802054" y="1726096"/>
                </a:lnTo>
                <a:lnTo>
                  <a:pt x="2836955" y="1695596"/>
                </a:lnTo>
                <a:lnTo>
                  <a:pt x="2874164" y="1651939"/>
                </a:lnTo>
                <a:lnTo>
                  <a:pt x="2902027" y="1604378"/>
                </a:lnTo>
                <a:lnTo>
                  <a:pt x="2920055" y="1554007"/>
                </a:lnTo>
                <a:lnTo>
                  <a:pt x="2927760" y="1501921"/>
                </a:lnTo>
                <a:lnTo>
                  <a:pt x="2975572" y="1478893"/>
                </a:lnTo>
                <a:lnTo>
                  <a:pt x="3018640" y="1451502"/>
                </a:lnTo>
                <a:lnTo>
                  <a:pt x="3056719" y="1420281"/>
                </a:lnTo>
                <a:lnTo>
                  <a:pt x="3089563" y="1385763"/>
                </a:lnTo>
                <a:lnTo>
                  <a:pt x="3116926" y="1348478"/>
                </a:lnTo>
                <a:lnTo>
                  <a:pt x="3138564" y="1308960"/>
                </a:lnTo>
                <a:lnTo>
                  <a:pt x="3154230" y="1267741"/>
                </a:lnTo>
                <a:lnTo>
                  <a:pt x="3163679" y="1225352"/>
                </a:lnTo>
                <a:lnTo>
                  <a:pt x="3166665" y="1182327"/>
                </a:lnTo>
                <a:lnTo>
                  <a:pt x="3162942" y="1139197"/>
                </a:lnTo>
                <a:lnTo>
                  <a:pt x="3152265" y="1096496"/>
                </a:lnTo>
                <a:lnTo>
                  <a:pt x="3134389" y="1054754"/>
                </a:lnTo>
                <a:lnTo>
                  <a:pt x="3109243" y="1014876"/>
                </a:lnTo>
                <a:lnTo>
                  <a:pt x="3133567" y="972469"/>
                </a:lnTo>
                <a:lnTo>
                  <a:pt x="3152106" y="929250"/>
                </a:lnTo>
                <a:lnTo>
                  <a:pt x="3164978" y="885562"/>
                </a:lnTo>
                <a:lnTo>
                  <a:pt x="3172296" y="841751"/>
                </a:lnTo>
                <a:lnTo>
                  <a:pt x="3174178" y="798162"/>
                </a:lnTo>
                <a:lnTo>
                  <a:pt x="3170737" y="755139"/>
                </a:lnTo>
                <a:lnTo>
                  <a:pt x="3162091" y="713028"/>
                </a:lnTo>
                <a:lnTo>
                  <a:pt x="3148355" y="672174"/>
                </a:lnTo>
                <a:lnTo>
                  <a:pt x="3129643" y="632922"/>
                </a:lnTo>
                <a:lnTo>
                  <a:pt x="3106073" y="595616"/>
                </a:lnTo>
                <a:lnTo>
                  <a:pt x="3077759" y="560601"/>
                </a:lnTo>
                <a:lnTo>
                  <a:pt x="3044816" y="528224"/>
                </a:lnTo>
                <a:lnTo>
                  <a:pt x="3007362" y="498828"/>
                </a:lnTo>
                <a:lnTo>
                  <a:pt x="2965510" y="472758"/>
                </a:lnTo>
                <a:lnTo>
                  <a:pt x="2919378" y="450361"/>
                </a:lnTo>
                <a:lnTo>
                  <a:pt x="2873251" y="433333"/>
                </a:lnTo>
                <a:lnTo>
                  <a:pt x="2825197" y="420549"/>
                </a:lnTo>
                <a:lnTo>
                  <a:pt x="2775607" y="412075"/>
                </a:lnTo>
                <a:lnTo>
                  <a:pt x="2724871" y="407977"/>
                </a:lnTo>
                <a:lnTo>
                  <a:pt x="2673379" y="408324"/>
                </a:lnTo>
                <a:lnTo>
                  <a:pt x="2663153" y="367741"/>
                </a:lnTo>
                <a:lnTo>
                  <a:pt x="2647686" y="329517"/>
                </a:lnTo>
                <a:lnTo>
                  <a:pt x="2627345" y="293860"/>
                </a:lnTo>
                <a:lnTo>
                  <a:pt x="2602495" y="260978"/>
                </a:lnTo>
                <a:lnTo>
                  <a:pt x="2573502" y="231081"/>
                </a:lnTo>
                <a:lnTo>
                  <a:pt x="2540731" y="204376"/>
                </a:lnTo>
                <a:lnTo>
                  <a:pt x="2504548" y="181073"/>
                </a:lnTo>
                <a:lnTo>
                  <a:pt x="2465320" y="161379"/>
                </a:lnTo>
                <a:lnTo>
                  <a:pt x="2423411" y="145504"/>
                </a:lnTo>
                <a:lnTo>
                  <a:pt x="2379187" y="133656"/>
                </a:lnTo>
                <a:lnTo>
                  <a:pt x="2333014" y="126043"/>
                </a:lnTo>
                <a:lnTo>
                  <a:pt x="2285259" y="122874"/>
                </a:lnTo>
                <a:lnTo>
                  <a:pt x="2236286" y="124357"/>
                </a:lnTo>
                <a:lnTo>
                  <a:pt x="2186461" y="130702"/>
                </a:lnTo>
                <a:lnTo>
                  <a:pt x="2140166" y="141098"/>
                </a:lnTo>
                <a:lnTo>
                  <a:pt x="2095419" y="155567"/>
                </a:lnTo>
                <a:lnTo>
                  <a:pt x="2052611" y="173944"/>
                </a:lnTo>
                <a:lnTo>
                  <a:pt x="2012132" y="196063"/>
                </a:lnTo>
                <a:lnTo>
                  <a:pt x="1974371" y="221761"/>
                </a:lnTo>
                <a:lnTo>
                  <a:pt x="1950494" y="184824"/>
                </a:lnTo>
                <a:lnTo>
                  <a:pt x="1922708" y="150985"/>
                </a:lnTo>
                <a:lnTo>
                  <a:pt x="1891349" y="120330"/>
                </a:lnTo>
                <a:lnTo>
                  <a:pt x="1856749" y="92945"/>
                </a:lnTo>
                <a:lnTo>
                  <a:pt x="1819243" y="68915"/>
                </a:lnTo>
                <a:lnTo>
                  <a:pt x="1779164" y="48326"/>
                </a:lnTo>
                <a:lnTo>
                  <a:pt x="1736845" y="31264"/>
                </a:lnTo>
                <a:lnTo>
                  <a:pt x="1692621" y="17815"/>
                </a:lnTo>
                <a:lnTo>
                  <a:pt x="1646826" y="8063"/>
                </a:lnTo>
                <a:lnTo>
                  <a:pt x="1599793" y="2097"/>
                </a:lnTo>
                <a:lnTo>
                  <a:pt x="1551856" y="0"/>
                </a:lnTo>
                <a:lnTo>
                  <a:pt x="1503348" y="1858"/>
                </a:lnTo>
                <a:lnTo>
                  <a:pt x="1454603" y="7758"/>
                </a:lnTo>
                <a:lnTo>
                  <a:pt x="1405956" y="17785"/>
                </a:lnTo>
                <a:lnTo>
                  <a:pt x="1357740" y="32026"/>
                </a:lnTo>
                <a:lnTo>
                  <a:pt x="1310288" y="50565"/>
                </a:lnTo>
                <a:lnTo>
                  <a:pt x="1266601" y="72135"/>
                </a:lnTo>
                <a:lnTo>
                  <a:pt x="1225627" y="96962"/>
                </a:lnTo>
                <a:lnTo>
                  <a:pt x="1187620" y="124820"/>
                </a:lnTo>
                <a:lnTo>
                  <a:pt x="1152838" y="155481"/>
                </a:lnTo>
                <a:lnTo>
                  <a:pt x="1121534" y="188719"/>
                </a:lnTo>
                <a:lnTo>
                  <a:pt x="1093964" y="224307"/>
                </a:lnTo>
                <a:lnTo>
                  <a:pt x="1070385" y="262020"/>
                </a:lnTo>
                <a:lnTo>
                  <a:pt x="1024149" y="249761"/>
                </a:lnTo>
                <a:lnTo>
                  <a:pt x="977394" y="241081"/>
                </a:lnTo>
                <a:lnTo>
                  <a:pt x="930343" y="235891"/>
                </a:lnTo>
                <a:lnTo>
                  <a:pt x="883223" y="234103"/>
                </a:lnTo>
                <a:lnTo>
                  <a:pt x="836258" y="235628"/>
                </a:lnTo>
                <a:lnTo>
                  <a:pt x="789673" y="240379"/>
                </a:lnTo>
                <a:lnTo>
                  <a:pt x="743693" y="248267"/>
                </a:lnTo>
                <a:lnTo>
                  <a:pt x="698544" y="259204"/>
                </a:lnTo>
                <a:lnTo>
                  <a:pt x="654451" y="273102"/>
                </a:lnTo>
                <a:lnTo>
                  <a:pt x="611638" y="289872"/>
                </a:lnTo>
                <a:lnTo>
                  <a:pt x="570330" y="309427"/>
                </a:lnTo>
                <a:lnTo>
                  <a:pt x="530754" y="331677"/>
                </a:lnTo>
                <a:lnTo>
                  <a:pt x="493133" y="356536"/>
                </a:lnTo>
                <a:lnTo>
                  <a:pt x="457693" y="383915"/>
                </a:lnTo>
                <a:lnTo>
                  <a:pt x="424659" y="413725"/>
                </a:lnTo>
                <a:lnTo>
                  <a:pt x="394256" y="445878"/>
                </a:lnTo>
                <a:lnTo>
                  <a:pt x="366710" y="480287"/>
                </a:lnTo>
                <a:lnTo>
                  <a:pt x="342244" y="516862"/>
                </a:lnTo>
                <a:lnTo>
                  <a:pt x="321085" y="555517"/>
                </a:lnTo>
                <a:lnTo>
                  <a:pt x="319561" y="558692"/>
                </a:lnTo>
                <a:lnTo>
                  <a:pt x="318037" y="561867"/>
                </a:lnTo>
                <a:lnTo>
                  <a:pt x="316640" y="565042"/>
                </a:lnTo>
                <a:lnTo>
                  <a:pt x="264372" y="572306"/>
                </a:lnTo>
                <a:lnTo>
                  <a:pt x="214985" y="586076"/>
                </a:lnTo>
                <a:lnTo>
                  <a:pt x="169128" y="605748"/>
                </a:lnTo>
                <a:lnTo>
                  <a:pt x="127449" y="630720"/>
                </a:lnTo>
                <a:lnTo>
                  <a:pt x="90596" y="660387"/>
                </a:lnTo>
                <a:lnTo>
                  <a:pt x="59218" y="694146"/>
                </a:lnTo>
                <a:lnTo>
                  <a:pt x="33964" y="731393"/>
                </a:lnTo>
                <a:lnTo>
                  <a:pt x="15481" y="771525"/>
                </a:lnTo>
                <a:lnTo>
                  <a:pt x="4419" y="813939"/>
                </a:lnTo>
                <a:lnTo>
                  <a:pt x="1426" y="858031"/>
                </a:lnTo>
                <a:lnTo>
                  <a:pt x="7641" y="904738"/>
                </a:lnTo>
                <a:lnTo>
                  <a:pt x="23317" y="948837"/>
                </a:lnTo>
                <a:lnTo>
                  <a:pt x="47887" y="989393"/>
                </a:lnTo>
                <a:lnTo>
                  <a:pt x="80784" y="1025476"/>
                </a:lnTo>
                <a:lnTo>
                  <a:pt x="121441" y="1056151"/>
                </a:lnTo>
                <a:lnTo>
                  <a:pt x="83211" y="1088236"/>
                </a:lnTo>
                <a:lnTo>
                  <a:pt x="52031" y="1123843"/>
                </a:lnTo>
                <a:lnTo>
                  <a:pt x="28011" y="1162179"/>
                </a:lnTo>
                <a:lnTo>
                  <a:pt x="11260" y="1202453"/>
                </a:lnTo>
                <a:lnTo>
                  <a:pt x="1886" y="1243873"/>
                </a:lnTo>
                <a:lnTo>
                  <a:pt x="0" y="1285647"/>
                </a:lnTo>
                <a:lnTo>
                  <a:pt x="5708" y="1326984"/>
                </a:lnTo>
                <a:lnTo>
                  <a:pt x="19122" y="1367091"/>
                </a:lnTo>
                <a:lnTo>
                  <a:pt x="40349" y="1405178"/>
                </a:lnTo>
                <a:lnTo>
                  <a:pt x="69498" y="1440453"/>
                </a:lnTo>
                <a:lnTo>
                  <a:pt x="104104" y="1470112"/>
                </a:lnTo>
                <a:lnTo>
                  <a:pt x="143610" y="1494254"/>
                </a:lnTo>
                <a:lnTo>
                  <a:pt x="187179" y="1512589"/>
                </a:lnTo>
                <a:lnTo>
                  <a:pt x="233977" y="1524828"/>
                </a:lnTo>
                <a:lnTo>
                  <a:pt x="283167" y="1530681"/>
                </a:lnTo>
                <a:lnTo>
                  <a:pt x="333912" y="1529861"/>
                </a:lnTo>
                <a:lnTo>
                  <a:pt x="337595" y="1535449"/>
                </a:lnTo>
                <a:close/>
              </a:path>
            </a:pathLst>
          </a:custGeom>
          <a:ln w="28575">
            <a:solidFill>
              <a:srgbClr val="000000"/>
            </a:solidFill>
          </a:ln>
        </p:spPr>
        <p:txBody>
          <a:bodyPr wrap="square" lIns="0" tIns="0" rIns="0" bIns="0" rtlCol="0"/>
          <a:lstStyle/>
          <a:p>
            <a:pPr defTabSz="685800"/>
            <a:endParaRPr sz="1350">
              <a:solidFill>
                <a:prstClr val="black"/>
              </a:solidFill>
              <a:latin typeface="Calibri"/>
            </a:endParaRPr>
          </a:p>
        </p:txBody>
      </p:sp>
      <p:pic>
        <p:nvPicPr>
          <p:cNvPr id="42" name="object 44">
            <a:extLst>
              <a:ext uri="{FF2B5EF4-FFF2-40B4-BE49-F238E27FC236}">
                <a16:creationId xmlns:a16="http://schemas.microsoft.com/office/drawing/2014/main" id="{4C6B1110-F4A7-F5D6-FB2C-0362936254C2}"/>
              </a:ext>
            </a:extLst>
          </p:cNvPr>
          <p:cNvPicPr/>
          <p:nvPr/>
        </p:nvPicPr>
        <p:blipFill>
          <a:blip r:embed="rId6" cstate="print"/>
          <a:stretch>
            <a:fillRect/>
          </a:stretch>
        </p:blipFill>
        <p:spPr>
          <a:xfrm>
            <a:off x="5163165" y="3942315"/>
            <a:ext cx="209402" cy="222160"/>
          </a:xfrm>
          <a:prstGeom prst="rect">
            <a:avLst/>
          </a:prstGeom>
        </p:spPr>
      </p:pic>
      <p:sp>
        <p:nvSpPr>
          <p:cNvPr id="43" name="object 45">
            <a:extLst>
              <a:ext uri="{FF2B5EF4-FFF2-40B4-BE49-F238E27FC236}">
                <a16:creationId xmlns:a16="http://schemas.microsoft.com/office/drawing/2014/main" id="{B5ABF90F-9D4C-F6B7-B10E-8F9A17AE2FC7}"/>
              </a:ext>
            </a:extLst>
          </p:cNvPr>
          <p:cNvSpPr/>
          <p:nvPr/>
        </p:nvSpPr>
        <p:spPr>
          <a:xfrm>
            <a:off x="4721948" y="4040490"/>
            <a:ext cx="2561360" cy="1679467"/>
          </a:xfrm>
          <a:custGeom>
            <a:avLst/>
            <a:gdLst/>
            <a:ahLst/>
            <a:cxnLst/>
            <a:rect l="l" t="t" r="r" b="b"/>
            <a:pathLst>
              <a:path w="2982595" h="1888489">
                <a:moveTo>
                  <a:pt x="911733" y="135669"/>
                </a:moveTo>
                <a:lnTo>
                  <a:pt x="898687" y="93676"/>
                </a:lnTo>
                <a:lnTo>
                  <a:pt x="875867" y="57832"/>
                </a:lnTo>
                <a:lnTo>
                  <a:pt x="845073" y="29418"/>
                </a:lnTo>
                <a:lnTo>
                  <a:pt x="808110" y="9713"/>
                </a:lnTo>
                <a:lnTo>
                  <a:pt x="766779" y="0"/>
                </a:lnTo>
                <a:lnTo>
                  <a:pt x="722884" y="1557"/>
                </a:lnTo>
                <a:lnTo>
                  <a:pt x="680899" y="14602"/>
                </a:lnTo>
                <a:lnTo>
                  <a:pt x="645075" y="37423"/>
                </a:lnTo>
                <a:lnTo>
                  <a:pt x="616680" y="68216"/>
                </a:lnTo>
                <a:lnTo>
                  <a:pt x="596984" y="105180"/>
                </a:lnTo>
                <a:lnTo>
                  <a:pt x="587258" y="146510"/>
                </a:lnTo>
                <a:lnTo>
                  <a:pt x="588772" y="190406"/>
                </a:lnTo>
                <a:lnTo>
                  <a:pt x="601817" y="232399"/>
                </a:lnTo>
                <a:lnTo>
                  <a:pt x="624637" y="268243"/>
                </a:lnTo>
                <a:lnTo>
                  <a:pt x="655431" y="296657"/>
                </a:lnTo>
                <a:lnTo>
                  <a:pt x="692394" y="316362"/>
                </a:lnTo>
                <a:lnTo>
                  <a:pt x="733725" y="326076"/>
                </a:lnTo>
                <a:lnTo>
                  <a:pt x="777621" y="324518"/>
                </a:lnTo>
                <a:lnTo>
                  <a:pt x="819613" y="311473"/>
                </a:lnTo>
                <a:lnTo>
                  <a:pt x="855457" y="288652"/>
                </a:lnTo>
                <a:lnTo>
                  <a:pt x="883872" y="257859"/>
                </a:lnTo>
                <a:lnTo>
                  <a:pt x="903576" y="220895"/>
                </a:lnTo>
                <a:lnTo>
                  <a:pt x="913290" y="179565"/>
                </a:lnTo>
                <a:lnTo>
                  <a:pt x="911733" y="135669"/>
                </a:lnTo>
                <a:close/>
              </a:path>
              <a:path w="2982595" h="1888489">
                <a:moveTo>
                  <a:pt x="179705" y="1062134"/>
                </a:moveTo>
                <a:lnTo>
                  <a:pt x="131212" y="1070329"/>
                </a:lnTo>
                <a:lnTo>
                  <a:pt x="84566" y="1084454"/>
                </a:lnTo>
                <a:lnTo>
                  <a:pt x="40562" y="1104246"/>
                </a:lnTo>
                <a:lnTo>
                  <a:pt x="0" y="1129444"/>
                </a:lnTo>
              </a:path>
              <a:path w="2982595" h="1888489">
                <a:moveTo>
                  <a:pt x="277113" y="643034"/>
                </a:moveTo>
                <a:lnTo>
                  <a:pt x="256333" y="640464"/>
                </a:lnTo>
                <a:lnTo>
                  <a:pt x="235362" y="639049"/>
                </a:lnTo>
                <a:lnTo>
                  <a:pt x="214249" y="638801"/>
                </a:lnTo>
                <a:lnTo>
                  <a:pt x="193039" y="639732"/>
                </a:lnTo>
              </a:path>
              <a:path w="2982595" h="1888489">
                <a:moveTo>
                  <a:pt x="945388" y="336202"/>
                </a:moveTo>
                <a:lnTo>
                  <a:pt x="934436" y="357268"/>
                </a:lnTo>
                <a:lnTo>
                  <a:pt x="924829" y="378715"/>
                </a:lnTo>
                <a:lnTo>
                  <a:pt x="916580" y="400496"/>
                </a:lnTo>
                <a:lnTo>
                  <a:pt x="909701" y="422562"/>
                </a:lnTo>
              </a:path>
              <a:path w="2982595" h="1888489">
                <a:moveTo>
                  <a:pt x="1883790" y="377223"/>
                </a:moveTo>
                <a:lnTo>
                  <a:pt x="1877220" y="356042"/>
                </a:lnTo>
                <a:lnTo>
                  <a:pt x="1869328" y="335218"/>
                </a:lnTo>
                <a:lnTo>
                  <a:pt x="1860127" y="314822"/>
                </a:lnTo>
                <a:lnTo>
                  <a:pt x="1849627" y="294927"/>
                </a:lnTo>
              </a:path>
              <a:path w="2982595" h="1888489">
                <a:moveTo>
                  <a:pt x="2362327" y="840646"/>
                </a:moveTo>
                <a:lnTo>
                  <a:pt x="2405464" y="810508"/>
                </a:lnTo>
                <a:lnTo>
                  <a:pt x="2443522" y="776728"/>
                </a:lnTo>
                <a:lnTo>
                  <a:pt x="2476246" y="739803"/>
                </a:lnTo>
                <a:lnTo>
                  <a:pt x="2503381" y="700232"/>
                </a:lnTo>
                <a:lnTo>
                  <a:pt x="2524675" y="658513"/>
                </a:lnTo>
                <a:lnTo>
                  <a:pt x="2539873" y="615141"/>
                </a:lnTo>
                <a:lnTo>
                  <a:pt x="2548720" y="570616"/>
                </a:lnTo>
                <a:lnTo>
                  <a:pt x="2550964" y="525434"/>
                </a:lnTo>
                <a:lnTo>
                  <a:pt x="2546350" y="480093"/>
                </a:lnTo>
              </a:path>
              <a:path w="2982595" h="1888489">
                <a:moveTo>
                  <a:pt x="2982341" y="1086264"/>
                </a:moveTo>
                <a:lnTo>
                  <a:pt x="2956486" y="1055969"/>
                </a:lnTo>
                <a:lnTo>
                  <a:pt x="2926572" y="1028685"/>
                </a:lnTo>
                <a:lnTo>
                  <a:pt x="2892919" y="1004665"/>
                </a:lnTo>
                <a:lnTo>
                  <a:pt x="2855849" y="984156"/>
                </a:lnTo>
              </a:path>
              <a:path w="2982595" h="1888489">
                <a:moveTo>
                  <a:pt x="2803271" y="1574960"/>
                </a:moveTo>
                <a:lnTo>
                  <a:pt x="2803511" y="1560415"/>
                </a:lnTo>
                <a:lnTo>
                  <a:pt x="2802905" y="1545941"/>
                </a:lnTo>
                <a:lnTo>
                  <a:pt x="2801467" y="1531562"/>
                </a:lnTo>
                <a:lnTo>
                  <a:pt x="2799206" y="1517302"/>
                </a:lnTo>
              </a:path>
              <a:path w="2982595" h="1888489">
                <a:moveTo>
                  <a:pt x="2136648" y="1756062"/>
                </a:moveTo>
                <a:lnTo>
                  <a:pt x="2151120" y="1773407"/>
                </a:lnTo>
                <a:lnTo>
                  <a:pt x="2167080" y="1789765"/>
                </a:lnTo>
                <a:lnTo>
                  <a:pt x="2184493" y="1805050"/>
                </a:lnTo>
                <a:lnTo>
                  <a:pt x="2203323" y="1819181"/>
                </a:lnTo>
              </a:path>
              <a:path w="2982595" h="1888489">
                <a:moveTo>
                  <a:pt x="1622171" y="1807878"/>
                </a:moveTo>
                <a:lnTo>
                  <a:pt x="1629767" y="1823160"/>
                </a:lnTo>
                <a:lnTo>
                  <a:pt x="1638458" y="1837929"/>
                </a:lnTo>
                <a:lnTo>
                  <a:pt x="1648245" y="1852151"/>
                </a:lnTo>
                <a:lnTo>
                  <a:pt x="1659127" y="1865790"/>
                </a:lnTo>
              </a:path>
              <a:path w="2982595" h="1888489">
                <a:moveTo>
                  <a:pt x="1021714" y="1888015"/>
                </a:moveTo>
                <a:lnTo>
                  <a:pt x="1044922" y="1870350"/>
                </a:lnTo>
                <a:lnTo>
                  <a:pt x="1066879" y="1851661"/>
                </a:lnTo>
                <a:lnTo>
                  <a:pt x="1087526" y="1831972"/>
                </a:lnTo>
                <a:lnTo>
                  <a:pt x="1106805" y="1811307"/>
                </a:lnTo>
              </a:path>
              <a:path w="2982595" h="1888489">
                <a:moveTo>
                  <a:pt x="217297" y="1535336"/>
                </a:moveTo>
                <a:lnTo>
                  <a:pt x="214651" y="1551929"/>
                </a:lnTo>
                <a:lnTo>
                  <a:pt x="212804" y="1568547"/>
                </a:lnTo>
                <a:lnTo>
                  <a:pt x="211742" y="1585164"/>
                </a:lnTo>
                <a:lnTo>
                  <a:pt x="211455" y="1601757"/>
                </a:lnTo>
              </a:path>
            </a:pathLst>
          </a:custGeom>
          <a:ln w="28575">
            <a:solidFill>
              <a:srgbClr val="000000"/>
            </a:solidFill>
          </a:ln>
        </p:spPr>
        <p:txBody>
          <a:bodyPr wrap="square" lIns="0" tIns="0" rIns="0" bIns="0" rtlCol="0"/>
          <a:lstStyle/>
          <a:p>
            <a:pPr defTabSz="685800"/>
            <a:endParaRPr sz="1350">
              <a:solidFill>
                <a:prstClr val="black"/>
              </a:solidFill>
              <a:latin typeface="Calibri"/>
            </a:endParaRPr>
          </a:p>
        </p:txBody>
      </p:sp>
      <p:pic>
        <p:nvPicPr>
          <p:cNvPr id="44" name="object 46">
            <a:extLst>
              <a:ext uri="{FF2B5EF4-FFF2-40B4-BE49-F238E27FC236}">
                <a16:creationId xmlns:a16="http://schemas.microsoft.com/office/drawing/2014/main" id="{AC46EEE6-47B7-4BD9-0B74-5E1B2667A741}"/>
              </a:ext>
            </a:extLst>
          </p:cNvPr>
          <p:cNvPicPr/>
          <p:nvPr/>
        </p:nvPicPr>
        <p:blipFill>
          <a:blip r:embed="rId7" cstate="print"/>
          <a:stretch>
            <a:fillRect/>
          </a:stretch>
        </p:blipFill>
        <p:spPr>
          <a:xfrm>
            <a:off x="4697954" y="1762226"/>
            <a:ext cx="2808607" cy="2015362"/>
          </a:xfrm>
          <a:prstGeom prst="rect">
            <a:avLst/>
          </a:prstGeom>
        </p:spPr>
      </p:pic>
      <p:sp>
        <p:nvSpPr>
          <p:cNvPr id="45" name="object 47">
            <a:extLst>
              <a:ext uri="{FF2B5EF4-FFF2-40B4-BE49-F238E27FC236}">
                <a16:creationId xmlns:a16="http://schemas.microsoft.com/office/drawing/2014/main" id="{0913472A-CE61-45B9-1907-0DD9FF0F2F59}"/>
              </a:ext>
            </a:extLst>
          </p:cNvPr>
          <p:cNvSpPr/>
          <p:nvPr/>
        </p:nvSpPr>
        <p:spPr>
          <a:xfrm>
            <a:off x="4746709" y="1793229"/>
            <a:ext cx="2715140" cy="1759093"/>
          </a:xfrm>
          <a:custGeom>
            <a:avLst/>
            <a:gdLst/>
            <a:ahLst/>
            <a:cxnLst/>
            <a:rect l="l" t="t" r="r" b="b"/>
            <a:pathLst>
              <a:path w="3161665" h="1978025">
                <a:moveTo>
                  <a:pt x="1742424" y="0"/>
                </a:moveTo>
                <a:lnTo>
                  <a:pt x="1696001" y="229"/>
                </a:lnTo>
                <a:lnTo>
                  <a:pt x="1649478" y="5205"/>
                </a:lnTo>
                <a:lnTo>
                  <a:pt x="1603370" y="14979"/>
                </a:lnTo>
                <a:lnTo>
                  <a:pt x="1558192" y="29602"/>
                </a:lnTo>
                <a:lnTo>
                  <a:pt x="1514459" y="49123"/>
                </a:lnTo>
                <a:lnTo>
                  <a:pt x="1472687" y="73595"/>
                </a:lnTo>
                <a:lnTo>
                  <a:pt x="1429126" y="106742"/>
                </a:lnTo>
                <a:lnTo>
                  <a:pt x="1391280" y="144842"/>
                </a:lnTo>
                <a:lnTo>
                  <a:pt x="1358374" y="111184"/>
                </a:lnTo>
                <a:lnTo>
                  <a:pt x="1320391" y="83513"/>
                </a:lnTo>
                <a:lnTo>
                  <a:pt x="1278253" y="61941"/>
                </a:lnTo>
                <a:lnTo>
                  <a:pt x="1232879" y="46580"/>
                </a:lnTo>
                <a:lnTo>
                  <a:pt x="1185191" y="37543"/>
                </a:lnTo>
                <a:lnTo>
                  <a:pt x="1136107" y="34940"/>
                </a:lnTo>
                <a:lnTo>
                  <a:pt x="1086550" y="38885"/>
                </a:lnTo>
                <a:lnTo>
                  <a:pt x="1037440" y="49488"/>
                </a:lnTo>
                <a:lnTo>
                  <a:pt x="989696" y="66863"/>
                </a:lnTo>
                <a:lnTo>
                  <a:pt x="944240" y="91121"/>
                </a:lnTo>
                <a:lnTo>
                  <a:pt x="888773" y="134698"/>
                </a:lnTo>
                <a:lnTo>
                  <a:pt x="845688" y="187514"/>
                </a:lnTo>
                <a:lnTo>
                  <a:pt x="807371" y="163391"/>
                </a:lnTo>
                <a:lnTo>
                  <a:pt x="766353" y="144515"/>
                </a:lnTo>
                <a:lnTo>
                  <a:pt x="723238" y="130834"/>
                </a:lnTo>
                <a:lnTo>
                  <a:pt x="678626" y="122292"/>
                </a:lnTo>
                <a:lnTo>
                  <a:pt x="633120" y="118836"/>
                </a:lnTo>
                <a:lnTo>
                  <a:pt x="587322" y="120410"/>
                </a:lnTo>
                <a:lnTo>
                  <a:pt x="541833" y="126961"/>
                </a:lnTo>
                <a:lnTo>
                  <a:pt x="497256" y="138435"/>
                </a:lnTo>
                <a:lnTo>
                  <a:pt x="454192" y="154778"/>
                </a:lnTo>
                <a:lnTo>
                  <a:pt x="413244" y="175934"/>
                </a:lnTo>
                <a:lnTo>
                  <a:pt x="375013" y="201850"/>
                </a:lnTo>
                <a:lnTo>
                  <a:pt x="340101" y="232472"/>
                </a:lnTo>
                <a:lnTo>
                  <a:pt x="302920" y="276507"/>
                </a:lnTo>
                <a:lnTo>
                  <a:pt x="274966" y="324626"/>
                </a:lnTo>
                <a:lnTo>
                  <a:pt x="256751" y="375722"/>
                </a:lnTo>
                <a:lnTo>
                  <a:pt x="248788" y="428687"/>
                </a:lnTo>
                <a:lnTo>
                  <a:pt x="201111" y="451536"/>
                </a:lnTo>
                <a:lnTo>
                  <a:pt x="158132" y="478894"/>
                </a:lnTo>
                <a:lnTo>
                  <a:pt x="120097" y="510221"/>
                </a:lnTo>
                <a:lnTo>
                  <a:pt x="87253" y="544976"/>
                </a:lnTo>
                <a:lnTo>
                  <a:pt x="59847" y="582621"/>
                </a:lnTo>
                <a:lnTo>
                  <a:pt x="38127" y="622616"/>
                </a:lnTo>
                <a:lnTo>
                  <a:pt x="22338" y="664420"/>
                </a:lnTo>
                <a:lnTo>
                  <a:pt x="12728" y="707494"/>
                </a:lnTo>
                <a:lnTo>
                  <a:pt x="9544" y="751299"/>
                </a:lnTo>
                <a:lnTo>
                  <a:pt x="13032" y="795293"/>
                </a:lnTo>
                <a:lnTo>
                  <a:pt x="23441" y="838939"/>
                </a:lnTo>
                <a:lnTo>
                  <a:pt x="41016" y="881696"/>
                </a:lnTo>
                <a:lnTo>
                  <a:pt x="65781" y="922717"/>
                </a:lnTo>
                <a:lnTo>
                  <a:pt x="41341" y="965628"/>
                </a:lnTo>
                <a:lnTo>
                  <a:pt x="22656" y="1009443"/>
                </a:lnTo>
                <a:lnTo>
                  <a:pt x="9613" y="1053808"/>
                </a:lnTo>
                <a:lnTo>
                  <a:pt x="2099" y="1098371"/>
                </a:lnTo>
                <a:lnTo>
                  <a:pt x="0" y="1142780"/>
                </a:lnTo>
                <a:lnTo>
                  <a:pt x="3201" y="1186680"/>
                </a:lnTo>
                <a:lnTo>
                  <a:pt x="11591" y="1229719"/>
                </a:lnTo>
                <a:lnTo>
                  <a:pt x="25054" y="1271544"/>
                </a:lnTo>
                <a:lnTo>
                  <a:pt x="43479" y="1311803"/>
                </a:lnTo>
                <a:lnTo>
                  <a:pt x="66750" y="1350142"/>
                </a:lnTo>
                <a:lnTo>
                  <a:pt x="94754" y="1386209"/>
                </a:lnTo>
                <a:lnTo>
                  <a:pt x="127379" y="1419650"/>
                </a:lnTo>
                <a:lnTo>
                  <a:pt x="164510" y="1450114"/>
                </a:lnTo>
                <a:lnTo>
                  <a:pt x="206033" y="1477246"/>
                </a:lnTo>
                <a:lnTo>
                  <a:pt x="251836" y="1500694"/>
                </a:lnTo>
                <a:lnTo>
                  <a:pt x="297611" y="1518619"/>
                </a:lnTo>
                <a:lnTo>
                  <a:pt x="345361" y="1532265"/>
                </a:lnTo>
                <a:lnTo>
                  <a:pt x="394683" y="1541558"/>
                </a:lnTo>
                <a:lnTo>
                  <a:pt x="445177" y="1546426"/>
                </a:lnTo>
                <a:lnTo>
                  <a:pt x="496438" y="1546795"/>
                </a:lnTo>
                <a:lnTo>
                  <a:pt x="506410" y="1588315"/>
                </a:lnTo>
                <a:lnTo>
                  <a:pt x="521606" y="1627495"/>
                </a:lnTo>
                <a:lnTo>
                  <a:pt x="541664" y="1664119"/>
                </a:lnTo>
                <a:lnTo>
                  <a:pt x="566222" y="1697970"/>
                </a:lnTo>
                <a:lnTo>
                  <a:pt x="594917" y="1728830"/>
                </a:lnTo>
                <a:lnTo>
                  <a:pt x="627386" y="1756484"/>
                </a:lnTo>
                <a:lnTo>
                  <a:pt x="663268" y="1780713"/>
                </a:lnTo>
                <a:lnTo>
                  <a:pt x="702200" y="1801301"/>
                </a:lnTo>
                <a:lnTo>
                  <a:pt x="743819" y="1818032"/>
                </a:lnTo>
                <a:lnTo>
                  <a:pt x="787764" y="1830688"/>
                </a:lnTo>
                <a:lnTo>
                  <a:pt x="833671" y="1839052"/>
                </a:lnTo>
                <a:lnTo>
                  <a:pt x="881179" y="1842908"/>
                </a:lnTo>
                <a:lnTo>
                  <a:pt x="929925" y="1842039"/>
                </a:lnTo>
                <a:lnTo>
                  <a:pt x="979546" y="1836228"/>
                </a:lnTo>
                <a:lnTo>
                  <a:pt x="1025629" y="1826241"/>
                </a:lnTo>
                <a:lnTo>
                  <a:pt x="1070199" y="1812086"/>
                </a:lnTo>
                <a:lnTo>
                  <a:pt x="1112874" y="1793918"/>
                </a:lnTo>
                <a:lnTo>
                  <a:pt x="1153270" y="1771899"/>
                </a:lnTo>
                <a:lnTo>
                  <a:pt x="1191001" y="1746185"/>
                </a:lnTo>
                <a:lnTo>
                  <a:pt x="1214567" y="1784167"/>
                </a:lnTo>
                <a:lnTo>
                  <a:pt x="1242041" y="1819042"/>
                </a:lnTo>
                <a:lnTo>
                  <a:pt x="1273089" y="1850717"/>
                </a:lnTo>
                <a:lnTo>
                  <a:pt x="1307380" y="1879102"/>
                </a:lnTo>
                <a:lnTo>
                  <a:pt x="1344583" y="1904104"/>
                </a:lnTo>
                <a:lnTo>
                  <a:pt x="1384364" y="1925631"/>
                </a:lnTo>
                <a:lnTo>
                  <a:pt x="1426393" y="1943592"/>
                </a:lnTo>
                <a:lnTo>
                  <a:pt x="1470337" y="1957894"/>
                </a:lnTo>
                <a:lnTo>
                  <a:pt x="1515865" y="1968445"/>
                </a:lnTo>
                <a:lnTo>
                  <a:pt x="1562644" y="1975154"/>
                </a:lnTo>
                <a:lnTo>
                  <a:pt x="1610344" y="1977929"/>
                </a:lnTo>
                <a:lnTo>
                  <a:pt x="1658631" y="1976678"/>
                </a:lnTo>
                <a:lnTo>
                  <a:pt x="1707174" y="1971308"/>
                </a:lnTo>
                <a:lnTo>
                  <a:pt x="1755641" y="1961729"/>
                </a:lnTo>
                <a:lnTo>
                  <a:pt x="1803700" y="1947848"/>
                </a:lnTo>
                <a:lnTo>
                  <a:pt x="1851020" y="1929573"/>
                </a:lnTo>
                <a:lnTo>
                  <a:pt x="1894606" y="1908173"/>
                </a:lnTo>
                <a:lnTo>
                  <a:pt x="1935500" y="1883421"/>
                </a:lnTo>
                <a:lnTo>
                  <a:pt x="1973451" y="1855541"/>
                </a:lnTo>
                <a:lnTo>
                  <a:pt x="2008207" y="1824757"/>
                </a:lnTo>
                <a:lnTo>
                  <a:pt x="2039517" y="1791295"/>
                </a:lnTo>
                <a:lnTo>
                  <a:pt x="2067130" y="1755377"/>
                </a:lnTo>
                <a:lnTo>
                  <a:pt x="2090796" y="1717229"/>
                </a:lnTo>
                <a:lnTo>
                  <a:pt x="2136738" y="1730340"/>
                </a:lnTo>
                <a:lnTo>
                  <a:pt x="2183216" y="1739812"/>
                </a:lnTo>
                <a:lnTo>
                  <a:pt x="2230004" y="1745731"/>
                </a:lnTo>
                <a:lnTo>
                  <a:pt x="2276880" y="1748186"/>
                </a:lnTo>
                <a:lnTo>
                  <a:pt x="2323618" y="1747261"/>
                </a:lnTo>
                <a:lnTo>
                  <a:pt x="2369993" y="1743044"/>
                </a:lnTo>
                <a:lnTo>
                  <a:pt x="2415782" y="1735621"/>
                </a:lnTo>
                <a:lnTo>
                  <a:pt x="2460760" y="1725079"/>
                </a:lnTo>
                <a:lnTo>
                  <a:pt x="2504702" y="1711505"/>
                </a:lnTo>
                <a:lnTo>
                  <a:pt x="2547385" y="1694985"/>
                </a:lnTo>
                <a:lnTo>
                  <a:pt x="2588584" y="1675607"/>
                </a:lnTo>
                <a:lnTo>
                  <a:pt x="2628073" y="1653455"/>
                </a:lnTo>
                <a:lnTo>
                  <a:pt x="2665630" y="1628619"/>
                </a:lnTo>
                <a:lnTo>
                  <a:pt x="2701030" y="1601183"/>
                </a:lnTo>
                <a:lnTo>
                  <a:pt x="2734047" y="1571234"/>
                </a:lnTo>
                <a:lnTo>
                  <a:pt x="2764458" y="1538860"/>
                </a:lnTo>
                <a:lnTo>
                  <a:pt x="2792039" y="1504147"/>
                </a:lnTo>
                <a:lnTo>
                  <a:pt x="2816564" y="1467181"/>
                </a:lnTo>
                <a:lnTo>
                  <a:pt x="2839461" y="1424875"/>
                </a:lnTo>
                <a:lnTo>
                  <a:pt x="2842382" y="1418398"/>
                </a:lnTo>
                <a:lnTo>
                  <a:pt x="2894413" y="1411701"/>
                </a:lnTo>
                <a:lnTo>
                  <a:pt x="2943622" y="1398340"/>
                </a:lnTo>
                <a:lnTo>
                  <a:pt x="2989358" y="1378917"/>
                </a:lnTo>
                <a:lnTo>
                  <a:pt x="3030970" y="1354038"/>
                </a:lnTo>
                <a:lnTo>
                  <a:pt x="3067807" y="1324307"/>
                </a:lnTo>
                <a:lnTo>
                  <a:pt x="3099218" y="1290327"/>
                </a:lnTo>
                <a:lnTo>
                  <a:pt x="3124554" y="1252703"/>
                </a:lnTo>
                <a:lnTo>
                  <a:pt x="3143163" y="1212040"/>
                </a:lnTo>
                <a:lnTo>
                  <a:pt x="3154393" y="1168941"/>
                </a:lnTo>
                <a:lnTo>
                  <a:pt x="3157596" y="1124012"/>
                </a:lnTo>
                <a:lnTo>
                  <a:pt x="3151637" y="1076346"/>
                </a:lnTo>
                <a:lnTo>
                  <a:pt x="3136260" y="1031210"/>
                </a:lnTo>
                <a:lnTo>
                  <a:pt x="3112013" y="989549"/>
                </a:lnTo>
                <a:lnTo>
                  <a:pt x="3079445" y="952308"/>
                </a:lnTo>
                <a:lnTo>
                  <a:pt x="3039105" y="920431"/>
                </a:lnTo>
                <a:lnTo>
                  <a:pt x="3077323" y="888256"/>
                </a:lnTo>
                <a:lnTo>
                  <a:pt x="3108541" y="852392"/>
                </a:lnTo>
                <a:lnTo>
                  <a:pt x="3132647" y="813645"/>
                </a:lnTo>
                <a:lnTo>
                  <a:pt x="3149528" y="772820"/>
                </a:lnTo>
                <a:lnTo>
                  <a:pt x="3159072" y="730725"/>
                </a:lnTo>
                <a:lnTo>
                  <a:pt x="3161168" y="688164"/>
                </a:lnTo>
                <a:lnTo>
                  <a:pt x="3155703" y="645945"/>
                </a:lnTo>
                <a:lnTo>
                  <a:pt x="3142566" y="604873"/>
                </a:lnTo>
                <a:lnTo>
                  <a:pt x="3121644" y="565756"/>
                </a:lnTo>
                <a:lnTo>
                  <a:pt x="3092826" y="529398"/>
                </a:lnTo>
                <a:lnTo>
                  <a:pt x="3058537" y="498735"/>
                </a:lnTo>
                <a:lnTo>
                  <a:pt x="3019345" y="473626"/>
                </a:lnTo>
                <a:lnTo>
                  <a:pt x="2976081" y="454373"/>
                </a:lnTo>
                <a:lnTo>
                  <a:pt x="2929579" y="441279"/>
                </a:lnTo>
                <a:lnTo>
                  <a:pt x="2880671" y="434648"/>
                </a:lnTo>
                <a:lnTo>
                  <a:pt x="2830190" y="434783"/>
                </a:lnTo>
                <a:lnTo>
                  <a:pt x="2826507" y="429068"/>
                </a:lnTo>
                <a:lnTo>
                  <a:pt x="2823890" y="385401"/>
                </a:lnTo>
                <a:lnTo>
                  <a:pt x="2816304" y="343216"/>
                </a:lnTo>
                <a:lnTo>
                  <a:pt x="2803997" y="302717"/>
                </a:lnTo>
                <a:lnTo>
                  <a:pt x="2787220" y="264107"/>
                </a:lnTo>
                <a:lnTo>
                  <a:pt x="2766224" y="227591"/>
                </a:lnTo>
                <a:lnTo>
                  <a:pt x="2741260" y="193373"/>
                </a:lnTo>
                <a:lnTo>
                  <a:pt x="2712576" y="161658"/>
                </a:lnTo>
                <a:lnTo>
                  <a:pt x="2680425" y="132650"/>
                </a:lnTo>
                <a:lnTo>
                  <a:pt x="2645056" y="106553"/>
                </a:lnTo>
                <a:lnTo>
                  <a:pt x="2606720" y="83571"/>
                </a:lnTo>
                <a:lnTo>
                  <a:pt x="2565667" y="63908"/>
                </a:lnTo>
                <a:lnTo>
                  <a:pt x="2522147" y="47770"/>
                </a:lnTo>
                <a:lnTo>
                  <a:pt x="2476412" y="35360"/>
                </a:lnTo>
                <a:lnTo>
                  <a:pt x="2428711" y="26882"/>
                </a:lnTo>
                <a:lnTo>
                  <a:pt x="2379294" y="22541"/>
                </a:lnTo>
                <a:lnTo>
                  <a:pt x="2328413" y="22541"/>
                </a:lnTo>
                <a:lnTo>
                  <a:pt x="2280931" y="26551"/>
                </a:lnTo>
                <a:lnTo>
                  <a:pt x="2234154" y="34376"/>
                </a:lnTo>
                <a:lnTo>
                  <a:pt x="2188380" y="45911"/>
                </a:lnTo>
                <a:lnTo>
                  <a:pt x="2143911" y="61051"/>
                </a:lnTo>
                <a:lnTo>
                  <a:pt x="2101046" y="79693"/>
                </a:lnTo>
                <a:lnTo>
                  <a:pt x="2060084" y="101731"/>
                </a:lnTo>
                <a:lnTo>
                  <a:pt x="2021327" y="127062"/>
                </a:lnTo>
                <a:lnTo>
                  <a:pt x="1990024" y="95479"/>
                </a:lnTo>
                <a:lnTo>
                  <a:pt x="1955016" y="68288"/>
                </a:lnTo>
                <a:lnTo>
                  <a:pt x="1916818" y="45541"/>
                </a:lnTo>
                <a:lnTo>
                  <a:pt x="1875945" y="27288"/>
                </a:lnTo>
                <a:lnTo>
                  <a:pt x="1832911" y="13580"/>
                </a:lnTo>
                <a:lnTo>
                  <a:pt x="1788233" y="4467"/>
                </a:lnTo>
                <a:lnTo>
                  <a:pt x="1742424" y="0"/>
                </a:lnTo>
                <a:close/>
              </a:path>
            </a:pathLst>
          </a:custGeom>
          <a:solidFill>
            <a:srgbClr val="BEEBFF"/>
          </a:solidFill>
        </p:spPr>
        <p:txBody>
          <a:bodyPr wrap="square" lIns="0" tIns="0" rIns="0" bIns="0" rtlCol="0"/>
          <a:lstStyle/>
          <a:p>
            <a:pPr defTabSz="685800"/>
            <a:endParaRPr sz="1350">
              <a:solidFill>
                <a:prstClr val="black"/>
              </a:solidFill>
              <a:latin typeface="Calibri"/>
            </a:endParaRPr>
          </a:p>
        </p:txBody>
      </p:sp>
      <p:pic>
        <p:nvPicPr>
          <p:cNvPr id="46" name="object 48">
            <a:extLst>
              <a:ext uri="{FF2B5EF4-FFF2-40B4-BE49-F238E27FC236}">
                <a16:creationId xmlns:a16="http://schemas.microsoft.com/office/drawing/2014/main" id="{612A53B2-BF15-02A3-26D0-F81217BA69B1}"/>
              </a:ext>
            </a:extLst>
          </p:cNvPr>
          <p:cNvPicPr/>
          <p:nvPr/>
        </p:nvPicPr>
        <p:blipFill>
          <a:blip r:embed="rId8" cstate="print"/>
          <a:stretch>
            <a:fillRect/>
          </a:stretch>
        </p:blipFill>
        <p:spPr>
          <a:xfrm>
            <a:off x="6710179" y="3508217"/>
            <a:ext cx="188898" cy="201264"/>
          </a:xfrm>
          <a:prstGeom prst="rect">
            <a:avLst/>
          </a:prstGeom>
        </p:spPr>
      </p:pic>
      <p:sp>
        <p:nvSpPr>
          <p:cNvPr id="47" name="object 49">
            <a:extLst>
              <a:ext uri="{FF2B5EF4-FFF2-40B4-BE49-F238E27FC236}">
                <a16:creationId xmlns:a16="http://schemas.microsoft.com/office/drawing/2014/main" id="{446598FF-1999-4B3A-3F70-54E521481E03}"/>
              </a:ext>
            </a:extLst>
          </p:cNvPr>
          <p:cNvSpPr/>
          <p:nvPr/>
        </p:nvSpPr>
        <p:spPr>
          <a:xfrm>
            <a:off x="6564472" y="3324687"/>
            <a:ext cx="285747" cy="295912"/>
          </a:xfrm>
          <a:custGeom>
            <a:avLst/>
            <a:gdLst/>
            <a:ahLst/>
            <a:cxnLst/>
            <a:rect l="l" t="t" r="r" b="b"/>
            <a:pathLst>
              <a:path w="332740" h="332739">
                <a:moveTo>
                  <a:pt x="184477" y="0"/>
                </a:moveTo>
                <a:lnTo>
                  <a:pt x="139697" y="1140"/>
                </a:lnTo>
                <a:lnTo>
                  <a:pt x="96757" y="14064"/>
                </a:lnTo>
                <a:lnTo>
                  <a:pt x="60002" y="37015"/>
                </a:lnTo>
                <a:lnTo>
                  <a:pt x="30746" y="68164"/>
                </a:lnTo>
                <a:lnTo>
                  <a:pt x="10307" y="105684"/>
                </a:lnTo>
                <a:lnTo>
                  <a:pt x="0" y="147748"/>
                </a:lnTo>
                <a:lnTo>
                  <a:pt x="1140" y="192529"/>
                </a:lnTo>
                <a:lnTo>
                  <a:pt x="14064" y="235468"/>
                </a:lnTo>
                <a:lnTo>
                  <a:pt x="37015" y="272223"/>
                </a:lnTo>
                <a:lnTo>
                  <a:pt x="68164" y="301479"/>
                </a:lnTo>
                <a:lnTo>
                  <a:pt x="105684" y="321918"/>
                </a:lnTo>
                <a:lnTo>
                  <a:pt x="147748" y="332226"/>
                </a:lnTo>
                <a:lnTo>
                  <a:pt x="192529" y="331086"/>
                </a:lnTo>
                <a:lnTo>
                  <a:pt x="235468" y="318161"/>
                </a:lnTo>
                <a:lnTo>
                  <a:pt x="272223" y="295210"/>
                </a:lnTo>
                <a:lnTo>
                  <a:pt x="301479" y="264061"/>
                </a:lnTo>
                <a:lnTo>
                  <a:pt x="321918" y="226541"/>
                </a:lnTo>
                <a:lnTo>
                  <a:pt x="332226" y="184477"/>
                </a:lnTo>
                <a:lnTo>
                  <a:pt x="331086" y="139697"/>
                </a:lnTo>
                <a:lnTo>
                  <a:pt x="318161" y="96757"/>
                </a:lnTo>
                <a:lnTo>
                  <a:pt x="295210" y="60002"/>
                </a:lnTo>
                <a:lnTo>
                  <a:pt x="264061" y="30746"/>
                </a:lnTo>
                <a:lnTo>
                  <a:pt x="226541" y="10307"/>
                </a:lnTo>
                <a:lnTo>
                  <a:pt x="184477" y="0"/>
                </a:lnTo>
                <a:close/>
              </a:path>
            </a:pathLst>
          </a:custGeom>
          <a:solidFill>
            <a:srgbClr val="BEEBFF"/>
          </a:solidFill>
        </p:spPr>
        <p:txBody>
          <a:bodyPr wrap="square" lIns="0" tIns="0" rIns="0" bIns="0" rtlCol="0"/>
          <a:lstStyle/>
          <a:p>
            <a:pPr defTabSz="685800"/>
            <a:endParaRPr sz="1350">
              <a:solidFill>
                <a:prstClr val="black"/>
              </a:solidFill>
              <a:latin typeface="Calibri"/>
            </a:endParaRPr>
          </a:p>
        </p:txBody>
      </p:sp>
      <p:sp>
        <p:nvSpPr>
          <p:cNvPr id="48" name="object 50">
            <a:extLst>
              <a:ext uri="{FF2B5EF4-FFF2-40B4-BE49-F238E27FC236}">
                <a16:creationId xmlns:a16="http://schemas.microsoft.com/office/drawing/2014/main" id="{24B0D62F-F829-7312-F23F-FCEC6F6273C5}"/>
              </a:ext>
            </a:extLst>
          </p:cNvPr>
          <p:cNvSpPr/>
          <p:nvPr/>
        </p:nvSpPr>
        <p:spPr>
          <a:xfrm>
            <a:off x="4746709" y="1793229"/>
            <a:ext cx="2715140" cy="1759093"/>
          </a:xfrm>
          <a:custGeom>
            <a:avLst/>
            <a:gdLst/>
            <a:ahLst/>
            <a:cxnLst/>
            <a:rect l="l" t="t" r="r" b="b"/>
            <a:pathLst>
              <a:path w="3161665" h="1978025">
                <a:moveTo>
                  <a:pt x="2826507" y="429068"/>
                </a:moveTo>
                <a:lnTo>
                  <a:pt x="2823890" y="385401"/>
                </a:lnTo>
                <a:lnTo>
                  <a:pt x="2816304" y="343216"/>
                </a:lnTo>
                <a:lnTo>
                  <a:pt x="2803997" y="302717"/>
                </a:lnTo>
                <a:lnTo>
                  <a:pt x="2787220" y="264107"/>
                </a:lnTo>
                <a:lnTo>
                  <a:pt x="2766224" y="227591"/>
                </a:lnTo>
                <a:lnTo>
                  <a:pt x="2741260" y="193373"/>
                </a:lnTo>
                <a:lnTo>
                  <a:pt x="2712576" y="161658"/>
                </a:lnTo>
                <a:lnTo>
                  <a:pt x="2680425" y="132650"/>
                </a:lnTo>
                <a:lnTo>
                  <a:pt x="2645056" y="106553"/>
                </a:lnTo>
                <a:lnTo>
                  <a:pt x="2606720" y="83571"/>
                </a:lnTo>
                <a:lnTo>
                  <a:pt x="2565667" y="63908"/>
                </a:lnTo>
                <a:lnTo>
                  <a:pt x="2522147" y="47770"/>
                </a:lnTo>
                <a:lnTo>
                  <a:pt x="2476412" y="35360"/>
                </a:lnTo>
                <a:lnTo>
                  <a:pt x="2428711" y="26882"/>
                </a:lnTo>
                <a:lnTo>
                  <a:pt x="2379294" y="22541"/>
                </a:lnTo>
                <a:lnTo>
                  <a:pt x="2328413" y="22541"/>
                </a:lnTo>
                <a:lnTo>
                  <a:pt x="2280931" y="26551"/>
                </a:lnTo>
                <a:lnTo>
                  <a:pt x="2234154" y="34376"/>
                </a:lnTo>
                <a:lnTo>
                  <a:pt x="2188380" y="45911"/>
                </a:lnTo>
                <a:lnTo>
                  <a:pt x="2143911" y="61051"/>
                </a:lnTo>
                <a:lnTo>
                  <a:pt x="2101046" y="79693"/>
                </a:lnTo>
                <a:lnTo>
                  <a:pt x="2060084" y="101731"/>
                </a:lnTo>
                <a:lnTo>
                  <a:pt x="2021327" y="127062"/>
                </a:lnTo>
                <a:lnTo>
                  <a:pt x="1990024" y="95479"/>
                </a:lnTo>
                <a:lnTo>
                  <a:pt x="1955016" y="68288"/>
                </a:lnTo>
                <a:lnTo>
                  <a:pt x="1916818" y="45541"/>
                </a:lnTo>
                <a:lnTo>
                  <a:pt x="1875945" y="27288"/>
                </a:lnTo>
                <a:lnTo>
                  <a:pt x="1832911" y="13580"/>
                </a:lnTo>
                <a:lnTo>
                  <a:pt x="1788233" y="4467"/>
                </a:lnTo>
                <a:lnTo>
                  <a:pt x="1742424" y="0"/>
                </a:lnTo>
                <a:lnTo>
                  <a:pt x="1696001" y="229"/>
                </a:lnTo>
                <a:lnTo>
                  <a:pt x="1649478" y="5205"/>
                </a:lnTo>
                <a:lnTo>
                  <a:pt x="1603370" y="14979"/>
                </a:lnTo>
                <a:lnTo>
                  <a:pt x="1558192" y="29602"/>
                </a:lnTo>
                <a:lnTo>
                  <a:pt x="1514459" y="49123"/>
                </a:lnTo>
                <a:lnTo>
                  <a:pt x="1472687" y="73595"/>
                </a:lnTo>
                <a:lnTo>
                  <a:pt x="1429126" y="106742"/>
                </a:lnTo>
                <a:lnTo>
                  <a:pt x="1391280" y="144842"/>
                </a:lnTo>
                <a:lnTo>
                  <a:pt x="1358374" y="111184"/>
                </a:lnTo>
                <a:lnTo>
                  <a:pt x="1320391" y="83513"/>
                </a:lnTo>
                <a:lnTo>
                  <a:pt x="1278253" y="61941"/>
                </a:lnTo>
                <a:lnTo>
                  <a:pt x="1232879" y="46580"/>
                </a:lnTo>
                <a:lnTo>
                  <a:pt x="1185191" y="37543"/>
                </a:lnTo>
                <a:lnTo>
                  <a:pt x="1136107" y="34940"/>
                </a:lnTo>
                <a:lnTo>
                  <a:pt x="1086550" y="38885"/>
                </a:lnTo>
                <a:lnTo>
                  <a:pt x="1037440" y="49488"/>
                </a:lnTo>
                <a:lnTo>
                  <a:pt x="989696" y="66863"/>
                </a:lnTo>
                <a:lnTo>
                  <a:pt x="944240" y="91121"/>
                </a:lnTo>
                <a:lnTo>
                  <a:pt x="888773" y="134698"/>
                </a:lnTo>
                <a:lnTo>
                  <a:pt x="845688" y="187514"/>
                </a:lnTo>
                <a:lnTo>
                  <a:pt x="807371" y="163391"/>
                </a:lnTo>
                <a:lnTo>
                  <a:pt x="766353" y="144515"/>
                </a:lnTo>
                <a:lnTo>
                  <a:pt x="723238" y="130834"/>
                </a:lnTo>
                <a:lnTo>
                  <a:pt x="678626" y="122292"/>
                </a:lnTo>
                <a:lnTo>
                  <a:pt x="633120" y="118836"/>
                </a:lnTo>
                <a:lnTo>
                  <a:pt x="587322" y="120410"/>
                </a:lnTo>
                <a:lnTo>
                  <a:pt x="541833" y="126961"/>
                </a:lnTo>
                <a:lnTo>
                  <a:pt x="497256" y="138435"/>
                </a:lnTo>
                <a:lnTo>
                  <a:pt x="454192" y="154778"/>
                </a:lnTo>
                <a:lnTo>
                  <a:pt x="413244" y="175934"/>
                </a:lnTo>
                <a:lnTo>
                  <a:pt x="375013" y="201850"/>
                </a:lnTo>
                <a:lnTo>
                  <a:pt x="340101" y="232472"/>
                </a:lnTo>
                <a:lnTo>
                  <a:pt x="302920" y="276507"/>
                </a:lnTo>
                <a:lnTo>
                  <a:pt x="274966" y="324626"/>
                </a:lnTo>
                <a:lnTo>
                  <a:pt x="256751" y="375722"/>
                </a:lnTo>
                <a:lnTo>
                  <a:pt x="248788" y="428687"/>
                </a:lnTo>
                <a:lnTo>
                  <a:pt x="201111" y="451536"/>
                </a:lnTo>
                <a:lnTo>
                  <a:pt x="158132" y="478894"/>
                </a:lnTo>
                <a:lnTo>
                  <a:pt x="120097" y="510221"/>
                </a:lnTo>
                <a:lnTo>
                  <a:pt x="87253" y="544976"/>
                </a:lnTo>
                <a:lnTo>
                  <a:pt x="59847" y="582621"/>
                </a:lnTo>
                <a:lnTo>
                  <a:pt x="38127" y="622616"/>
                </a:lnTo>
                <a:lnTo>
                  <a:pt x="22338" y="664420"/>
                </a:lnTo>
                <a:lnTo>
                  <a:pt x="12728" y="707494"/>
                </a:lnTo>
                <a:lnTo>
                  <a:pt x="9544" y="751299"/>
                </a:lnTo>
                <a:lnTo>
                  <a:pt x="13032" y="795293"/>
                </a:lnTo>
                <a:lnTo>
                  <a:pt x="23441" y="838939"/>
                </a:lnTo>
                <a:lnTo>
                  <a:pt x="41016" y="881696"/>
                </a:lnTo>
                <a:lnTo>
                  <a:pt x="65781" y="922717"/>
                </a:lnTo>
                <a:lnTo>
                  <a:pt x="41341" y="965628"/>
                </a:lnTo>
                <a:lnTo>
                  <a:pt x="22656" y="1009443"/>
                </a:lnTo>
                <a:lnTo>
                  <a:pt x="9613" y="1053808"/>
                </a:lnTo>
                <a:lnTo>
                  <a:pt x="2099" y="1098371"/>
                </a:lnTo>
                <a:lnTo>
                  <a:pt x="0" y="1142780"/>
                </a:lnTo>
                <a:lnTo>
                  <a:pt x="3201" y="1186680"/>
                </a:lnTo>
                <a:lnTo>
                  <a:pt x="11591" y="1229719"/>
                </a:lnTo>
                <a:lnTo>
                  <a:pt x="25054" y="1271544"/>
                </a:lnTo>
                <a:lnTo>
                  <a:pt x="43479" y="1311803"/>
                </a:lnTo>
                <a:lnTo>
                  <a:pt x="66750" y="1350142"/>
                </a:lnTo>
                <a:lnTo>
                  <a:pt x="94754" y="1386209"/>
                </a:lnTo>
                <a:lnTo>
                  <a:pt x="127379" y="1419650"/>
                </a:lnTo>
                <a:lnTo>
                  <a:pt x="164510" y="1450114"/>
                </a:lnTo>
                <a:lnTo>
                  <a:pt x="206033" y="1477246"/>
                </a:lnTo>
                <a:lnTo>
                  <a:pt x="251836" y="1500694"/>
                </a:lnTo>
                <a:lnTo>
                  <a:pt x="297611" y="1518619"/>
                </a:lnTo>
                <a:lnTo>
                  <a:pt x="345361" y="1532265"/>
                </a:lnTo>
                <a:lnTo>
                  <a:pt x="394683" y="1541558"/>
                </a:lnTo>
                <a:lnTo>
                  <a:pt x="445177" y="1546426"/>
                </a:lnTo>
                <a:lnTo>
                  <a:pt x="496438" y="1546795"/>
                </a:lnTo>
                <a:lnTo>
                  <a:pt x="506410" y="1588315"/>
                </a:lnTo>
                <a:lnTo>
                  <a:pt x="521606" y="1627495"/>
                </a:lnTo>
                <a:lnTo>
                  <a:pt x="541664" y="1664119"/>
                </a:lnTo>
                <a:lnTo>
                  <a:pt x="566222" y="1697970"/>
                </a:lnTo>
                <a:lnTo>
                  <a:pt x="594917" y="1728830"/>
                </a:lnTo>
                <a:lnTo>
                  <a:pt x="627386" y="1756484"/>
                </a:lnTo>
                <a:lnTo>
                  <a:pt x="663268" y="1780713"/>
                </a:lnTo>
                <a:lnTo>
                  <a:pt x="702200" y="1801301"/>
                </a:lnTo>
                <a:lnTo>
                  <a:pt x="743819" y="1818032"/>
                </a:lnTo>
                <a:lnTo>
                  <a:pt x="787764" y="1830688"/>
                </a:lnTo>
                <a:lnTo>
                  <a:pt x="833671" y="1839052"/>
                </a:lnTo>
                <a:lnTo>
                  <a:pt x="881179" y="1842908"/>
                </a:lnTo>
                <a:lnTo>
                  <a:pt x="929925" y="1842039"/>
                </a:lnTo>
                <a:lnTo>
                  <a:pt x="979546" y="1836228"/>
                </a:lnTo>
                <a:lnTo>
                  <a:pt x="1025629" y="1826241"/>
                </a:lnTo>
                <a:lnTo>
                  <a:pt x="1070199" y="1812086"/>
                </a:lnTo>
                <a:lnTo>
                  <a:pt x="1112874" y="1793918"/>
                </a:lnTo>
                <a:lnTo>
                  <a:pt x="1153270" y="1771899"/>
                </a:lnTo>
                <a:lnTo>
                  <a:pt x="1191001" y="1746185"/>
                </a:lnTo>
                <a:lnTo>
                  <a:pt x="1214567" y="1784167"/>
                </a:lnTo>
                <a:lnTo>
                  <a:pt x="1242041" y="1819042"/>
                </a:lnTo>
                <a:lnTo>
                  <a:pt x="1273089" y="1850717"/>
                </a:lnTo>
                <a:lnTo>
                  <a:pt x="1307380" y="1879102"/>
                </a:lnTo>
                <a:lnTo>
                  <a:pt x="1344583" y="1904104"/>
                </a:lnTo>
                <a:lnTo>
                  <a:pt x="1384364" y="1925631"/>
                </a:lnTo>
                <a:lnTo>
                  <a:pt x="1426393" y="1943592"/>
                </a:lnTo>
                <a:lnTo>
                  <a:pt x="1470337" y="1957894"/>
                </a:lnTo>
                <a:lnTo>
                  <a:pt x="1515865" y="1968445"/>
                </a:lnTo>
                <a:lnTo>
                  <a:pt x="1562644" y="1975154"/>
                </a:lnTo>
                <a:lnTo>
                  <a:pt x="1610344" y="1977929"/>
                </a:lnTo>
                <a:lnTo>
                  <a:pt x="1658631" y="1976678"/>
                </a:lnTo>
                <a:lnTo>
                  <a:pt x="1707174" y="1971308"/>
                </a:lnTo>
                <a:lnTo>
                  <a:pt x="1755641" y="1961729"/>
                </a:lnTo>
                <a:lnTo>
                  <a:pt x="1803700" y="1947848"/>
                </a:lnTo>
                <a:lnTo>
                  <a:pt x="1851020" y="1929573"/>
                </a:lnTo>
                <a:lnTo>
                  <a:pt x="1894606" y="1908173"/>
                </a:lnTo>
                <a:lnTo>
                  <a:pt x="1935500" y="1883421"/>
                </a:lnTo>
                <a:lnTo>
                  <a:pt x="1973451" y="1855541"/>
                </a:lnTo>
                <a:lnTo>
                  <a:pt x="2008207" y="1824757"/>
                </a:lnTo>
                <a:lnTo>
                  <a:pt x="2039517" y="1791295"/>
                </a:lnTo>
                <a:lnTo>
                  <a:pt x="2067130" y="1755377"/>
                </a:lnTo>
                <a:lnTo>
                  <a:pt x="2090796" y="1717229"/>
                </a:lnTo>
                <a:lnTo>
                  <a:pt x="2136738" y="1730340"/>
                </a:lnTo>
                <a:lnTo>
                  <a:pt x="2183216" y="1739812"/>
                </a:lnTo>
                <a:lnTo>
                  <a:pt x="2230004" y="1745731"/>
                </a:lnTo>
                <a:lnTo>
                  <a:pt x="2276880" y="1748186"/>
                </a:lnTo>
                <a:lnTo>
                  <a:pt x="2323618" y="1747261"/>
                </a:lnTo>
                <a:lnTo>
                  <a:pt x="2369993" y="1743044"/>
                </a:lnTo>
                <a:lnTo>
                  <a:pt x="2415782" y="1735621"/>
                </a:lnTo>
                <a:lnTo>
                  <a:pt x="2460760" y="1725079"/>
                </a:lnTo>
                <a:lnTo>
                  <a:pt x="2504702" y="1711505"/>
                </a:lnTo>
                <a:lnTo>
                  <a:pt x="2547385" y="1694985"/>
                </a:lnTo>
                <a:lnTo>
                  <a:pt x="2588584" y="1675607"/>
                </a:lnTo>
                <a:lnTo>
                  <a:pt x="2628073" y="1653455"/>
                </a:lnTo>
                <a:lnTo>
                  <a:pt x="2665630" y="1628619"/>
                </a:lnTo>
                <a:lnTo>
                  <a:pt x="2701030" y="1601183"/>
                </a:lnTo>
                <a:lnTo>
                  <a:pt x="2734047" y="1571234"/>
                </a:lnTo>
                <a:lnTo>
                  <a:pt x="2764458" y="1538860"/>
                </a:lnTo>
                <a:lnTo>
                  <a:pt x="2792039" y="1504147"/>
                </a:lnTo>
                <a:lnTo>
                  <a:pt x="2816564" y="1467181"/>
                </a:lnTo>
                <a:lnTo>
                  <a:pt x="2837810" y="1428050"/>
                </a:lnTo>
                <a:lnTo>
                  <a:pt x="2842382" y="1418398"/>
                </a:lnTo>
                <a:lnTo>
                  <a:pt x="2894413" y="1411701"/>
                </a:lnTo>
                <a:lnTo>
                  <a:pt x="2943622" y="1398340"/>
                </a:lnTo>
                <a:lnTo>
                  <a:pt x="2989358" y="1378917"/>
                </a:lnTo>
                <a:lnTo>
                  <a:pt x="3030970" y="1354038"/>
                </a:lnTo>
                <a:lnTo>
                  <a:pt x="3067807" y="1324307"/>
                </a:lnTo>
                <a:lnTo>
                  <a:pt x="3099218" y="1290327"/>
                </a:lnTo>
                <a:lnTo>
                  <a:pt x="3124554" y="1252703"/>
                </a:lnTo>
                <a:lnTo>
                  <a:pt x="3143163" y="1212040"/>
                </a:lnTo>
                <a:lnTo>
                  <a:pt x="3154393" y="1168941"/>
                </a:lnTo>
                <a:lnTo>
                  <a:pt x="3157596" y="1124012"/>
                </a:lnTo>
                <a:lnTo>
                  <a:pt x="3151637" y="1076346"/>
                </a:lnTo>
                <a:lnTo>
                  <a:pt x="3136260" y="1031210"/>
                </a:lnTo>
                <a:lnTo>
                  <a:pt x="3112013" y="989549"/>
                </a:lnTo>
                <a:lnTo>
                  <a:pt x="3079445" y="952308"/>
                </a:lnTo>
                <a:lnTo>
                  <a:pt x="3039105" y="920431"/>
                </a:lnTo>
                <a:lnTo>
                  <a:pt x="3077323" y="888256"/>
                </a:lnTo>
                <a:lnTo>
                  <a:pt x="3108541" y="852392"/>
                </a:lnTo>
                <a:lnTo>
                  <a:pt x="3132647" y="813645"/>
                </a:lnTo>
                <a:lnTo>
                  <a:pt x="3149528" y="772820"/>
                </a:lnTo>
                <a:lnTo>
                  <a:pt x="3159072" y="730725"/>
                </a:lnTo>
                <a:lnTo>
                  <a:pt x="3161168" y="688164"/>
                </a:lnTo>
                <a:lnTo>
                  <a:pt x="3155703" y="645945"/>
                </a:lnTo>
                <a:lnTo>
                  <a:pt x="3142566" y="604873"/>
                </a:lnTo>
                <a:lnTo>
                  <a:pt x="3121644" y="565756"/>
                </a:lnTo>
                <a:lnTo>
                  <a:pt x="3092826" y="529398"/>
                </a:lnTo>
                <a:lnTo>
                  <a:pt x="3058537" y="498735"/>
                </a:lnTo>
                <a:lnTo>
                  <a:pt x="3019345" y="473626"/>
                </a:lnTo>
                <a:lnTo>
                  <a:pt x="2976081" y="454373"/>
                </a:lnTo>
                <a:lnTo>
                  <a:pt x="2929579" y="441279"/>
                </a:lnTo>
                <a:lnTo>
                  <a:pt x="2880671" y="434648"/>
                </a:lnTo>
                <a:lnTo>
                  <a:pt x="2830190" y="434783"/>
                </a:lnTo>
                <a:lnTo>
                  <a:pt x="2826507" y="429068"/>
                </a:lnTo>
                <a:close/>
              </a:path>
            </a:pathLst>
          </a:custGeom>
          <a:ln w="28575">
            <a:solidFill>
              <a:srgbClr val="000000"/>
            </a:solidFill>
          </a:ln>
        </p:spPr>
        <p:txBody>
          <a:bodyPr wrap="square" lIns="0" tIns="0" rIns="0" bIns="0" rtlCol="0"/>
          <a:lstStyle/>
          <a:p>
            <a:pPr defTabSz="685800"/>
            <a:endParaRPr sz="1350">
              <a:solidFill>
                <a:prstClr val="black"/>
              </a:solidFill>
              <a:latin typeface="Calibri"/>
            </a:endParaRPr>
          </a:p>
        </p:txBody>
      </p:sp>
      <p:pic>
        <p:nvPicPr>
          <p:cNvPr id="49" name="object 51">
            <a:extLst>
              <a:ext uri="{FF2B5EF4-FFF2-40B4-BE49-F238E27FC236}">
                <a16:creationId xmlns:a16="http://schemas.microsoft.com/office/drawing/2014/main" id="{D8089523-314F-9E98-ACD7-ECD17FC1B6BC}"/>
              </a:ext>
            </a:extLst>
          </p:cNvPr>
          <p:cNvPicPr/>
          <p:nvPr/>
        </p:nvPicPr>
        <p:blipFill>
          <a:blip r:embed="rId9" cstate="print"/>
          <a:stretch>
            <a:fillRect/>
          </a:stretch>
        </p:blipFill>
        <p:spPr>
          <a:xfrm>
            <a:off x="6697909" y="3495511"/>
            <a:ext cx="213438" cy="226676"/>
          </a:xfrm>
          <a:prstGeom prst="rect">
            <a:avLst/>
          </a:prstGeom>
        </p:spPr>
      </p:pic>
      <p:sp>
        <p:nvSpPr>
          <p:cNvPr id="50" name="object 52">
            <a:extLst>
              <a:ext uri="{FF2B5EF4-FFF2-40B4-BE49-F238E27FC236}">
                <a16:creationId xmlns:a16="http://schemas.microsoft.com/office/drawing/2014/main" id="{FE657B00-09A5-4EB0-69BE-9D06852CADDB}"/>
              </a:ext>
            </a:extLst>
          </p:cNvPr>
          <p:cNvSpPr/>
          <p:nvPr/>
        </p:nvSpPr>
        <p:spPr>
          <a:xfrm>
            <a:off x="4803855" y="1905777"/>
            <a:ext cx="2548818" cy="1714481"/>
          </a:xfrm>
          <a:custGeom>
            <a:avLst/>
            <a:gdLst/>
            <a:ahLst/>
            <a:cxnLst/>
            <a:rect l="l" t="t" r="r" b="b"/>
            <a:pathLst>
              <a:path w="2967990" h="1927860">
                <a:moveTo>
                  <a:pt x="2051303" y="1788033"/>
                </a:moveTo>
                <a:lnTo>
                  <a:pt x="2064228" y="1830972"/>
                </a:lnTo>
                <a:lnTo>
                  <a:pt x="2087179" y="1867727"/>
                </a:lnTo>
                <a:lnTo>
                  <a:pt x="2118328" y="1896983"/>
                </a:lnTo>
                <a:lnTo>
                  <a:pt x="2155848" y="1917422"/>
                </a:lnTo>
                <a:lnTo>
                  <a:pt x="2197912" y="1927730"/>
                </a:lnTo>
                <a:lnTo>
                  <a:pt x="2242693" y="1926589"/>
                </a:lnTo>
                <a:lnTo>
                  <a:pt x="2285632" y="1913665"/>
                </a:lnTo>
                <a:lnTo>
                  <a:pt x="2322387" y="1890714"/>
                </a:lnTo>
                <a:lnTo>
                  <a:pt x="2351643" y="1859565"/>
                </a:lnTo>
                <a:lnTo>
                  <a:pt x="2372082" y="1822045"/>
                </a:lnTo>
                <a:lnTo>
                  <a:pt x="2382390" y="1779981"/>
                </a:lnTo>
                <a:lnTo>
                  <a:pt x="2381250" y="1735201"/>
                </a:lnTo>
                <a:lnTo>
                  <a:pt x="2368325" y="1692261"/>
                </a:lnTo>
                <a:lnTo>
                  <a:pt x="2345374" y="1655506"/>
                </a:lnTo>
                <a:lnTo>
                  <a:pt x="2314225" y="1626250"/>
                </a:lnTo>
                <a:lnTo>
                  <a:pt x="2276705" y="1605811"/>
                </a:lnTo>
                <a:lnTo>
                  <a:pt x="2234641" y="1595503"/>
                </a:lnTo>
                <a:lnTo>
                  <a:pt x="2189861" y="1596644"/>
                </a:lnTo>
                <a:lnTo>
                  <a:pt x="2146921" y="1609568"/>
                </a:lnTo>
                <a:lnTo>
                  <a:pt x="2110166" y="1632519"/>
                </a:lnTo>
                <a:lnTo>
                  <a:pt x="2080910" y="1663668"/>
                </a:lnTo>
                <a:lnTo>
                  <a:pt x="2060471" y="1701188"/>
                </a:lnTo>
                <a:lnTo>
                  <a:pt x="2050163" y="1743252"/>
                </a:lnTo>
                <a:lnTo>
                  <a:pt x="2051303" y="1788033"/>
                </a:lnTo>
                <a:close/>
              </a:path>
              <a:path w="2967990" h="1927860">
                <a:moveTo>
                  <a:pt x="2788793" y="852932"/>
                </a:moveTo>
                <a:lnTo>
                  <a:pt x="2837098" y="845236"/>
                </a:lnTo>
                <a:lnTo>
                  <a:pt x="2883582" y="831468"/>
                </a:lnTo>
                <a:lnTo>
                  <a:pt x="2927471" y="811891"/>
                </a:lnTo>
                <a:lnTo>
                  <a:pt x="2967990" y="786764"/>
                </a:lnTo>
              </a:path>
              <a:path w="2967990" h="1927860">
                <a:moveTo>
                  <a:pt x="2689732" y="1278889"/>
                </a:moveTo>
                <a:lnTo>
                  <a:pt x="2710364" y="1281745"/>
                </a:lnTo>
                <a:lnTo>
                  <a:pt x="2731246" y="1283446"/>
                </a:lnTo>
                <a:lnTo>
                  <a:pt x="2752294" y="1283979"/>
                </a:lnTo>
                <a:lnTo>
                  <a:pt x="2773426" y="1283335"/>
                </a:lnTo>
              </a:path>
              <a:path w="2967990" h="1927860">
                <a:moveTo>
                  <a:pt x="2023110" y="1582674"/>
                </a:moveTo>
                <a:lnTo>
                  <a:pt x="2034085" y="1561322"/>
                </a:lnTo>
                <a:lnTo>
                  <a:pt x="2043763" y="1539589"/>
                </a:lnTo>
                <a:lnTo>
                  <a:pt x="2052131" y="1517523"/>
                </a:lnTo>
                <a:lnTo>
                  <a:pt x="2059177" y="1495171"/>
                </a:lnTo>
              </a:path>
              <a:path w="2967990" h="1927860">
                <a:moveTo>
                  <a:pt x="1089533" y="1528318"/>
                </a:moveTo>
                <a:lnTo>
                  <a:pt x="1095932" y="1550048"/>
                </a:lnTo>
                <a:lnTo>
                  <a:pt x="1103677" y="1571386"/>
                </a:lnTo>
                <a:lnTo>
                  <a:pt x="1112732" y="1592272"/>
                </a:lnTo>
                <a:lnTo>
                  <a:pt x="1123061" y="1612646"/>
                </a:lnTo>
              </a:path>
              <a:path w="2967990" h="1927860">
                <a:moveTo>
                  <a:pt x="615823" y="1049655"/>
                </a:moveTo>
                <a:lnTo>
                  <a:pt x="572709" y="1079816"/>
                </a:lnTo>
                <a:lnTo>
                  <a:pt x="534638" y="1113748"/>
                </a:lnTo>
                <a:lnTo>
                  <a:pt x="501866" y="1150949"/>
                </a:lnTo>
                <a:lnTo>
                  <a:pt x="474647" y="1190919"/>
                </a:lnTo>
                <a:lnTo>
                  <a:pt x="453237" y="1233157"/>
                </a:lnTo>
                <a:lnTo>
                  <a:pt x="437891" y="1277163"/>
                </a:lnTo>
                <a:lnTo>
                  <a:pt x="428863" y="1322436"/>
                </a:lnTo>
                <a:lnTo>
                  <a:pt x="426409" y="1368475"/>
                </a:lnTo>
                <a:lnTo>
                  <a:pt x="430784" y="1414780"/>
                </a:lnTo>
              </a:path>
              <a:path w="2967990" h="1927860">
                <a:moveTo>
                  <a:pt x="0" y="791083"/>
                </a:moveTo>
                <a:lnTo>
                  <a:pt x="25568" y="822255"/>
                </a:lnTo>
                <a:lnTo>
                  <a:pt x="55197" y="850439"/>
                </a:lnTo>
                <a:lnTo>
                  <a:pt x="88564" y="875361"/>
                </a:lnTo>
                <a:lnTo>
                  <a:pt x="125349" y="896747"/>
                </a:lnTo>
              </a:path>
              <a:path w="2967990" h="1927860">
                <a:moveTo>
                  <a:pt x="180721" y="295275"/>
                </a:moveTo>
                <a:lnTo>
                  <a:pt x="180385" y="310108"/>
                </a:lnTo>
                <a:lnTo>
                  <a:pt x="180895" y="324881"/>
                </a:lnTo>
                <a:lnTo>
                  <a:pt x="182239" y="339584"/>
                </a:lnTo>
                <a:lnTo>
                  <a:pt x="184404" y="354202"/>
                </a:lnTo>
              </a:path>
              <a:path w="2967990" h="1927860">
                <a:moveTo>
                  <a:pt x="845058" y="119634"/>
                </a:moveTo>
                <a:lnTo>
                  <a:pt x="830756" y="101736"/>
                </a:lnTo>
                <a:lnTo>
                  <a:pt x="814943" y="84851"/>
                </a:lnTo>
                <a:lnTo>
                  <a:pt x="797677" y="69038"/>
                </a:lnTo>
                <a:lnTo>
                  <a:pt x="779018" y="54356"/>
                </a:lnTo>
              </a:path>
              <a:path w="2967990" h="1927860">
                <a:moveTo>
                  <a:pt x="1357249" y="73660"/>
                </a:moveTo>
                <a:lnTo>
                  <a:pt x="1349750" y="57977"/>
                </a:lnTo>
                <a:lnTo>
                  <a:pt x="1341167" y="42783"/>
                </a:lnTo>
                <a:lnTo>
                  <a:pt x="1331513" y="28136"/>
                </a:lnTo>
                <a:lnTo>
                  <a:pt x="1320800" y="14097"/>
                </a:lnTo>
              </a:path>
              <a:path w="2967990" h="1927860">
                <a:moveTo>
                  <a:pt x="1955038" y="0"/>
                </a:moveTo>
                <a:lnTo>
                  <a:pt x="1931904" y="17633"/>
                </a:lnTo>
                <a:lnTo>
                  <a:pt x="1909984" y="36385"/>
                </a:lnTo>
                <a:lnTo>
                  <a:pt x="1889351" y="56185"/>
                </a:lnTo>
                <a:lnTo>
                  <a:pt x="1870075" y="76962"/>
                </a:lnTo>
              </a:path>
              <a:path w="2967990" h="1927860">
                <a:moveTo>
                  <a:pt x="2753868" y="370205"/>
                </a:moveTo>
                <a:lnTo>
                  <a:pt x="2756534" y="353323"/>
                </a:lnTo>
                <a:lnTo>
                  <a:pt x="2758439" y="336407"/>
                </a:lnTo>
                <a:lnTo>
                  <a:pt x="2759582" y="319466"/>
                </a:lnTo>
                <a:lnTo>
                  <a:pt x="2759964" y="302513"/>
                </a:lnTo>
              </a:path>
            </a:pathLst>
          </a:custGeom>
          <a:ln w="28575">
            <a:solidFill>
              <a:srgbClr val="000000"/>
            </a:solidFill>
          </a:ln>
        </p:spPr>
        <p:txBody>
          <a:bodyPr wrap="square" lIns="0" tIns="0" rIns="0" bIns="0" rtlCol="0"/>
          <a:lstStyle/>
          <a:p>
            <a:pPr defTabSz="685800"/>
            <a:endParaRPr sz="1350">
              <a:solidFill>
                <a:prstClr val="black"/>
              </a:solidFill>
              <a:latin typeface="Calibri"/>
            </a:endParaRPr>
          </a:p>
        </p:txBody>
      </p:sp>
      <p:sp>
        <p:nvSpPr>
          <p:cNvPr id="54" name="object 56">
            <a:extLst>
              <a:ext uri="{FF2B5EF4-FFF2-40B4-BE49-F238E27FC236}">
                <a16:creationId xmlns:a16="http://schemas.microsoft.com/office/drawing/2014/main" id="{A67A89C6-6E73-5E70-050F-1C18CA1E7F80}"/>
              </a:ext>
            </a:extLst>
          </p:cNvPr>
          <p:cNvSpPr txBox="1"/>
          <p:nvPr/>
        </p:nvSpPr>
        <p:spPr>
          <a:xfrm>
            <a:off x="5286272" y="4492942"/>
            <a:ext cx="1390563" cy="1106250"/>
          </a:xfrm>
          <a:prstGeom prst="rect">
            <a:avLst/>
          </a:prstGeom>
        </p:spPr>
        <p:txBody>
          <a:bodyPr vert="horz" wrap="square" lIns="0" tIns="9525" rIns="0" bIns="0" rtlCol="0">
            <a:spAutoFit/>
          </a:bodyPr>
          <a:lstStyle/>
          <a:p>
            <a:pPr algn="ctr" defTabSz="685800">
              <a:spcBef>
                <a:spcPts val="75"/>
              </a:spcBef>
            </a:pPr>
            <a:r>
              <a:rPr sz="3300" b="1" dirty="0">
                <a:solidFill>
                  <a:prstClr val="black"/>
                </a:solidFill>
                <a:latin typeface="Century"/>
                <a:cs typeface="Century"/>
              </a:rPr>
              <a:t>Fear</a:t>
            </a:r>
            <a:endParaRPr sz="3300" dirty="0">
              <a:solidFill>
                <a:prstClr val="black"/>
              </a:solidFill>
              <a:latin typeface="Century"/>
              <a:cs typeface="Century"/>
            </a:endParaRPr>
          </a:p>
          <a:p>
            <a:pPr marL="9525" marR="3810" algn="ctr" defTabSz="685800">
              <a:spcBef>
                <a:spcPts val="34"/>
              </a:spcBef>
            </a:pPr>
            <a:r>
              <a:rPr sz="1350" b="1" dirty="0">
                <a:solidFill>
                  <a:prstClr val="black"/>
                </a:solidFill>
                <a:latin typeface="Century"/>
                <a:cs typeface="Century"/>
              </a:rPr>
              <a:t>Below</a:t>
            </a:r>
            <a:r>
              <a:rPr sz="1350" b="1" spc="-45" dirty="0">
                <a:solidFill>
                  <a:prstClr val="black"/>
                </a:solidFill>
                <a:latin typeface="Century"/>
                <a:cs typeface="Century"/>
              </a:rPr>
              <a:t> </a:t>
            </a:r>
            <a:r>
              <a:rPr sz="1350" b="1" dirty="0">
                <a:solidFill>
                  <a:prstClr val="black"/>
                </a:solidFill>
                <a:latin typeface="Century"/>
                <a:cs typeface="Century"/>
              </a:rPr>
              <a:t>the</a:t>
            </a:r>
            <a:r>
              <a:rPr sz="1350" b="1" spc="-45" dirty="0">
                <a:solidFill>
                  <a:prstClr val="black"/>
                </a:solidFill>
                <a:latin typeface="Century"/>
                <a:cs typeface="Century"/>
              </a:rPr>
              <a:t> </a:t>
            </a:r>
            <a:r>
              <a:rPr sz="1350" b="1" dirty="0">
                <a:solidFill>
                  <a:prstClr val="black"/>
                </a:solidFill>
                <a:latin typeface="Century"/>
                <a:cs typeface="Century"/>
              </a:rPr>
              <a:t>Line </a:t>
            </a:r>
            <a:r>
              <a:rPr sz="1350" b="1" spc="-363" dirty="0">
                <a:solidFill>
                  <a:prstClr val="black"/>
                </a:solidFill>
                <a:latin typeface="Century"/>
                <a:cs typeface="Century"/>
              </a:rPr>
              <a:t> </a:t>
            </a:r>
            <a:r>
              <a:rPr sz="1350" b="1" spc="-4" dirty="0">
                <a:solidFill>
                  <a:prstClr val="black"/>
                </a:solidFill>
                <a:latin typeface="Century"/>
                <a:cs typeface="Century"/>
              </a:rPr>
              <a:t>Thinking</a:t>
            </a:r>
            <a:endParaRPr sz="1350" dirty="0">
              <a:solidFill>
                <a:prstClr val="black"/>
              </a:solidFill>
              <a:latin typeface="Century"/>
              <a:cs typeface="Century"/>
            </a:endParaRPr>
          </a:p>
        </p:txBody>
      </p:sp>
      <p:sp>
        <p:nvSpPr>
          <p:cNvPr id="56" name="object 58">
            <a:extLst>
              <a:ext uri="{FF2B5EF4-FFF2-40B4-BE49-F238E27FC236}">
                <a16:creationId xmlns:a16="http://schemas.microsoft.com/office/drawing/2014/main" id="{C27494A1-533C-10C1-EF16-8ADB955A3AB6}"/>
              </a:ext>
            </a:extLst>
          </p:cNvPr>
          <p:cNvSpPr txBox="1"/>
          <p:nvPr/>
        </p:nvSpPr>
        <p:spPr>
          <a:xfrm>
            <a:off x="3596849" y="2017365"/>
            <a:ext cx="1097726" cy="668312"/>
          </a:xfrm>
          <a:prstGeom prst="rect">
            <a:avLst/>
          </a:prstGeom>
        </p:spPr>
        <p:txBody>
          <a:bodyPr vert="horz" wrap="square" lIns="0" tIns="9525" rIns="0" bIns="0" rtlCol="0">
            <a:spAutoFit/>
          </a:bodyPr>
          <a:lstStyle/>
          <a:p>
            <a:pPr marL="9525" defTabSz="685800">
              <a:spcBef>
                <a:spcPts val="75"/>
              </a:spcBef>
            </a:pPr>
            <a:r>
              <a:rPr b="1" dirty="0">
                <a:solidFill>
                  <a:srgbClr val="00425F"/>
                </a:solidFill>
                <a:latin typeface="Mongolian Baiti"/>
                <a:cs typeface="Mongolian Baiti"/>
              </a:rPr>
              <a:t>Conscious</a:t>
            </a:r>
            <a:endParaRPr dirty="0">
              <a:solidFill>
                <a:prstClr val="black"/>
              </a:solidFill>
              <a:latin typeface="Mongolian Baiti"/>
              <a:cs typeface="Mongolian Baiti"/>
            </a:endParaRPr>
          </a:p>
        </p:txBody>
      </p:sp>
      <p:sp>
        <p:nvSpPr>
          <p:cNvPr id="58" name="object 60">
            <a:extLst>
              <a:ext uri="{FF2B5EF4-FFF2-40B4-BE49-F238E27FC236}">
                <a16:creationId xmlns:a16="http://schemas.microsoft.com/office/drawing/2014/main" id="{861ED27A-AE49-4CEB-1876-98627665025C}"/>
              </a:ext>
            </a:extLst>
          </p:cNvPr>
          <p:cNvSpPr txBox="1"/>
          <p:nvPr/>
        </p:nvSpPr>
        <p:spPr>
          <a:xfrm>
            <a:off x="4502513" y="1440337"/>
            <a:ext cx="999568" cy="668312"/>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H</a:t>
            </a:r>
            <a:r>
              <a:rPr b="1" spc="4" dirty="0">
                <a:solidFill>
                  <a:srgbClr val="00425F"/>
                </a:solidFill>
                <a:latin typeface="Mongolian Baiti"/>
                <a:cs typeface="Mongolian Baiti"/>
              </a:rPr>
              <a:t>a</a:t>
            </a:r>
            <a:r>
              <a:rPr b="1" spc="8" dirty="0">
                <a:solidFill>
                  <a:srgbClr val="00425F"/>
                </a:solidFill>
                <a:latin typeface="Mongolian Baiti"/>
                <a:cs typeface="Mongolian Baiti"/>
              </a:rPr>
              <a:t>r</a:t>
            </a:r>
            <a:r>
              <a:rPr b="1" dirty="0">
                <a:solidFill>
                  <a:srgbClr val="00425F"/>
                </a:solidFill>
                <a:latin typeface="Mongolian Baiti"/>
                <a:cs typeface="Mongolian Baiti"/>
              </a:rPr>
              <a:t>m</a:t>
            </a:r>
            <a:r>
              <a:rPr b="1" spc="-4" dirty="0">
                <a:solidFill>
                  <a:srgbClr val="00425F"/>
                </a:solidFill>
                <a:latin typeface="Mongolian Baiti"/>
                <a:cs typeface="Mongolian Baiti"/>
              </a:rPr>
              <a:t>on</a:t>
            </a:r>
            <a:r>
              <a:rPr b="1" spc="15" dirty="0">
                <a:solidFill>
                  <a:srgbClr val="00425F"/>
                </a:solidFill>
                <a:latin typeface="Mongolian Baiti"/>
                <a:cs typeface="Mongolian Baiti"/>
              </a:rPr>
              <a:t>y</a:t>
            </a:r>
            <a:endParaRPr>
              <a:solidFill>
                <a:prstClr val="black"/>
              </a:solidFill>
              <a:latin typeface="Mongolian Baiti"/>
              <a:cs typeface="Mongolian Baiti"/>
            </a:endParaRPr>
          </a:p>
        </p:txBody>
      </p:sp>
      <p:sp>
        <p:nvSpPr>
          <p:cNvPr id="63" name="object 65">
            <a:extLst>
              <a:ext uri="{FF2B5EF4-FFF2-40B4-BE49-F238E27FC236}">
                <a16:creationId xmlns:a16="http://schemas.microsoft.com/office/drawing/2014/main" id="{D969E181-351B-2120-2C9D-37E43548837F}"/>
              </a:ext>
            </a:extLst>
          </p:cNvPr>
          <p:cNvSpPr txBox="1"/>
          <p:nvPr/>
        </p:nvSpPr>
        <p:spPr>
          <a:xfrm>
            <a:off x="5445226" y="2108294"/>
            <a:ext cx="1390563" cy="1160992"/>
          </a:xfrm>
          <a:prstGeom prst="rect">
            <a:avLst/>
          </a:prstGeom>
        </p:spPr>
        <p:txBody>
          <a:bodyPr vert="horz" wrap="square" lIns="0" tIns="9525" rIns="0" bIns="0" rtlCol="0">
            <a:spAutoFit/>
          </a:bodyPr>
          <a:lstStyle/>
          <a:p>
            <a:pPr algn="ctr" defTabSz="685800">
              <a:spcBef>
                <a:spcPts val="75"/>
              </a:spcBef>
            </a:pPr>
            <a:r>
              <a:rPr sz="3600" b="1" dirty="0">
                <a:solidFill>
                  <a:srgbClr val="006FC0"/>
                </a:solidFill>
                <a:latin typeface="Century"/>
                <a:cs typeface="Century"/>
              </a:rPr>
              <a:t>Love</a:t>
            </a:r>
            <a:endParaRPr sz="3600" dirty="0">
              <a:solidFill>
                <a:prstClr val="black"/>
              </a:solidFill>
              <a:latin typeface="Century"/>
              <a:cs typeface="Century"/>
            </a:endParaRPr>
          </a:p>
          <a:p>
            <a:pPr algn="ctr" defTabSz="685800">
              <a:spcBef>
                <a:spcPts val="38"/>
              </a:spcBef>
            </a:pPr>
            <a:r>
              <a:rPr sz="1350" b="1" dirty="0">
                <a:solidFill>
                  <a:prstClr val="black"/>
                </a:solidFill>
                <a:latin typeface="Century"/>
                <a:cs typeface="Century"/>
              </a:rPr>
              <a:t>Above</a:t>
            </a:r>
            <a:r>
              <a:rPr sz="1350" b="1" spc="-56" dirty="0">
                <a:solidFill>
                  <a:prstClr val="black"/>
                </a:solidFill>
                <a:latin typeface="Century"/>
                <a:cs typeface="Century"/>
              </a:rPr>
              <a:t> </a:t>
            </a:r>
            <a:r>
              <a:rPr sz="1350" b="1" spc="4" dirty="0">
                <a:solidFill>
                  <a:prstClr val="black"/>
                </a:solidFill>
                <a:latin typeface="Century"/>
                <a:cs typeface="Century"/>
              </a:rPr>
              <a:t>the</a:t>
            </a:r>
            <a:r>
              <a:rPr sz="1350" b="1" spc="-56" dirty="0">
                <a:solidFill>
                  <a:prstClr val="black"/>
                </a:solidFill>
                <a:latin typeface="Century"/>
                <a:cs typeface="Century"/>
              </a:rPr>
              <a:t> </a:t>
            </a:r>
            <a:r>
              <a:rPr sz="1350" b="1" spc="4" dirty="0">
                <a:solidFill>
                  <a:prstClr val="black"/>
                </a:solidFill>
                <a:latin typeface="Century"/>
                <a:cs typeface="Century"/>
              </a:rPr>
              <a:t>Line</a:t>
            </a:r>
            <a:endParaRPr sz="1350" dirty="0">
              <a:solidFill>
                <a:prstClr val="black"/>
              </a:solidFill>
              <a:latin typeface="Century"/>
              <a:cs typeface="Century"/>
            </a:endParaRPr>
          </a:p>
          <a:p>
            <a:pPr marL="476" algn="ctr" defTabSz="685800"/>
            <a:r>
              <a:rPr sz="1350" b="1" spc="-4" dirty="0">
                <a:solidFill>
                  <a:prstClr val="black"/>
                </a:solidFill>
                <a:latin typeface="Century"/>
                <a:cs typeface="Century"/>
              </a:rPr>
              <a:t>Thinking</a:t>
            </a:r>
            <a:endParaRPr sz="1350" dirty="0">
              <a:solidFill>
                <a:prstClr val="black"/>
              </a:solidFill>
              <a:latin typeface="Century"/>
              <a:cs typeface="Century"/>
            </a:endParaRPr>
          </a:p>
        </p:txBody>
      </p:sp>
      <p:sp>
        <p:nvSpPr>
          <p:cNvPr id="65" name="object 67">
            <a:extLst>
              <a:ext uri="{FF2B5EF4-FFF2-40B4-BE49-F238E27FC236}">
                <a16:creationId xmlns:a16="http://schemas.microsoft.com/office/drawing/2014/main" id="{F49AA059-0FD3-793A-9568-3E4423B7029F}"/>
              </a:ext>
            </a:extLst>
          </p:cNvPr>
          <p:cNvSpPr txBox="1"/>
          <p:nvPr/>
        </p:nvSpPr>
        <p:spPr>
          <a:xfrm>
            <a:off x="4061677" y="4064689"/>
            <a:ext cx="390447" cy="257744"/>
          </a:xfrm>
          <a:prstGeom prst="rect">
            <a:avLst/>
          </a:prstGeom>
        </p:spPr>
        <p:txBody>
          <a:bodyPr vert="horz" wrap="square" lIns="0" tIns="9525" rIns="0" bIns="0" rtlCol="0">
            <a:spAutoFit/>
          </a:bodyPr>
          <a:lstStyle/>
          <a:p>
            <a:pPr marL="9525" defTabSz="685800">
              <a:spcBef>
                <a:spcPts val="75"/>
              </a:spcBef>
            </a:pPr>
            <a:r>
              <a:rPr sz="1350" b="1" spc="11" dirty="0">
                <a:solidFill>
                  <a:srgbClr val="FF0000"/>
                </a:solidFill>
                <a:latin typeface="Mongolian Baiti"/>
                <a:cs typeface="Mongolian Baiti"/>
              </a:rPr>
              <a:t>H</a:t>
            </a:r>
            <a:r>
              <a:rPr sz="1350" b="1" dirty="0">
                <a:solidFill>
                  <a:srgbClr val="FF0000"/>
                </a:solidFill>
                <a:latin typeface="Mongolian Baiti"/>
                <a:cs typeface="Mongolian Baiti"/>
              </a:rPr>
              <a:t>a</a:t>
            </a:r>
            <a:r>
              <a:rPr sz="1350" b="1" spc="-4" dirty="0">
                <a:solidFill>
                  <a:srgbClr val="FF0000"/>
                </a:solidFill>
                <a:latin typeface="Mongolian Baiti"/>
                <a:cs typeface="Mongolian Baiti"/>
              </a:rPr>
              <a:t>t</a:t>
            </a:r>
            <a:r>
              <a:rPr sz="1350" b="1" spc="8" dirty="0">
                <a:solidFill>
                  <a:srgbClr val="FF0000"/>
                </a:solidFill>
                <a:latin typeface="Mongolian Baiti"/>
                <a:cs typeface="Mongolian Baiti"/>
              </a:rPr>
              <a:t>e</a:t>
            </a:r>
            <a:endParaRPr sz="1350">
              <a:solidFill>
                <a:prstClr val="black"/>
              </a:solidFill>
              <a:latin typeface="Mongolian Baiti"/>
              <a:cs typeface="Mongolian Baiti"/>
            </a:endParaRPr>
          </a:p>
        </p:txBody>
      </p:sp>
      <p:sp>
        <p:nvSpPr>
          <p:cNvPr id="67" name="object 75">
            <a:extLst>
              <a:ext uri="{FF2B5EF4-FFF2-40B4-BE49-F238E27FC236}">
                <a16:creationId xmlns:a16="http://schemas.microsoft.com/office/drawing/2014/main" id="{B8C615D2-AE86-1566-8989-80B4FB9EF531}"/>
              </a:ext>
            </a:extLst>
          </p:cNvPr>
          <p:cNvSpPr txBox="1"/>
          <p:nvPr/>
        </p:nvSpPr>
        <p:spPr>
          <a:xfrm>
            <a:off x="1836115" y="4670769"/>
            <a:ext cx="724183" cy="257744"/>
          </a:xfrm>
          <a:prstGeom prst="rect">
            <a:avLst/>
          </a:prstGeom>
        </p:spPr>
        <p:txBody>
          <a:bodyPr vert="horz" wrap="square" lIns="0" tIns="9525" rIns="0" bIns="0" rtlCol="0">
            <a:spAutoFit/>
          </a:bodyPr>
          <a:lstStyle/>
          <a:p>
            <a:pPr marL="9525" defTabSz="685800">
              <a:spcBef>
                <a:spcPts val="75"/>
              </a:spcBef>
            </a:pPr>
            <a:r>
              <a:rPr sz="1350" b="1" dirty="0">
                <a:solidFill>
                  <a:srgbClr val="FF0000"/>
                </a:solidFill>
                <a:latin typeface="Mongolian Baiti"/>
                <a:cs typeface="Mongolian Baiti"/>
              </a:rPr>
              <a:t>Arrogant</a:t>
            </a:r>
            <a:endParaRPr sz="1350" dirty="0">
              <a:solidFill>
                <a:prstClr val="black"/>
              </a:solidFill>
              <a:latin typeface="Mongolian Baiti"/>
              <a:cs typeface="Mongolian Baiti"/>
            </a:endParaRPr>
          </a:p>
        </p:txBody>
      </p:sp>
      <p:sp>
        <p:nvSpPr>
          <p:cNvPr id="69" name="object 77">
            <a:extLst>
              <a:ext uri="{FF2B5EF4-FFF2-40B4-BE49-F238E27FC236}">
                <a16:creationId xmlns:a16="http://schemas.microsoft.com/office/drawing/2014/main" id="{443AA81A-AE5E-8169-E1AA-9CD118BB730E}"/>
              </a:ext>
            </a:extLst>
          </p:cNvPr>
          <p:cNvSpPr txBox="1"/>
          <p:nvPr/>
        </p:nvSpPr>
        <p:spPr>
          <a:xfrm>
            <a:off x="10143504" y="4542101"/>
            <a:ext cx="966304" cy="257744"/>
          </a:xfrm>
          <a:prstGeom prst="rect">
            <a:avLst/>
          </a:prstGeom>
        </p:spPr>
        <p:txBody>
          <a:bodyPr vert="horz" wrap="square" lIns="0" tIns="9525" rIns="0" bIns="0" rtlCol="0">
            <a:spAutoFit/>
          </a:bodyPr>
          <a:lstStyle/>
          <a:p>
            <a:pPr marL="9525" defTabSz="685800">
              <a:spcBef>
                <a:spcPts val="75"/>
              </a:spcBef>
            </a:pPr>
            <a:r>
              <a:rPr sz="1350" b="1" spc="8" dirty="0">
                <a:solidFill>
                  <a:srgbClr val="FF0000"/>
                </a:solidFill>
                <a:latin typeface="Mongolian Baiti"/>
                <a:cs typeface="Mongolian Baiti"/>
              </a:rPr>
              <a:t>In</a:t>
            </a:r>
            <a:r>
              <a:rPr sz="1350" b="1" dirty="0">
                <a:solidFill>
                  <a:srgbClr val="FF0000"/>
                </a:solidFill>
                <a:latin typeface="Mongolian Baiti"/>
                <a:cs typeface="Mongolian Baiti"/>
              </a:rPr>
              <a:t>d</a:t>
            </a:r>
            <a:r>
              <a:rPr sz="1350" b="1" spc="-4" dirty="0">
                <a:solidFill>
                  <a:srgbClr val="FF0000"/>
                </a:solidFill>
                <a:latin typeface="Mongolian Baiti"/>
                <a:cs typeface="Mongolian Baiti"/>
              </a:rPr>
              <a:t>i</a:t>
            </a:r>
            <a:r>
              <a:rPr sz="1350" b="1" spc="-23" dirty="0">
                <a:solidFill>
                  <a:srgbClr val="FF0000"/>
                </a:solidFill>
                <a:latin typeface="Mongolian Baiti"/>
                <a:cs typeface="Mongolian Baiti"/>
              </a:rPr>
              <a:t>f</a:t>
            </a:r>
            <a:r>
              <a:rPr sz="1350" b="1" spc="-4" dirty="0">
                <a:solidFill>
                  <a:srgbClr val="FF0000"/>
                </a:solidFill>
                <a:latin typeface="Mongolian Baiti"/>
                <a:cs typeface="Mongolian Baiti"/>
              </a:rPr>
              <a:t>f</a:t>
            </a:r>
            <a:r>
              <a:rPr sz="1350" b="1" spc="-8" dirty="0">
                <a:solidFill>
                  <a:srgbClr val="FF0000"/>
                </a:solidFill>
                <a:latin typeface="Mongolian Baiti"/>
                <a:cs typeface="Mongolian Baiti"/>
              </a:rPr>
              <a:t>e</a:t>
            </a:r>
            <a:r>
              <a:rPr sz="1350" b="1" spc="-4" dirty="0">
                <a:solidFill>
                  <a:srgbClr val="FF0000"/>
                </a:solidFill>
                <a:latin typeface="Mongolian Baiti"/>
                <a:cs typeface="Mongolian Baiti"/>
              </a:rPr>
              <a:t>r</a:t>
            </a:r>
            <a:r>
              <a:rPr sz="1350" b="1" dirty="0">
                <a:solidFill>
                  <a:srgbClr val="FF0000"/>
                </a:solidFill>
                <a:latin typeface="Mongolian Baiti"/>
                <a:cs typeface="Mongolian Baiti"/>
              </a:rPr>
              <a:t>en</a:t>
            </a:r>
            <a:r>
              <a:rPr sz="1350" b="1" spc="-8" dirty="0">
                <a:solidFill>
                  <a:srgbClr val="FF0000"/>
                </a:solidFill>
                <a:latin typeface="Mongolian Baiti"/>
                <a:cs typeface="Mongolian Baiti"/>
              </a:rPr>
              <a:t>c</a:t>
            </a:r>
            <a:r>
              <a:rPr sz="1350" b="1" spc="8" dirty="0">
                <a:solidFill>
                  <a:srgbClr val="FF0000"/>
                </a:solidFill>
                <a:latin typeface="Mongolian Baiti"/>
                <a:cs typeface="Mongolian Baiti"/>
              </a:rPr>
              <a:t>e</a:t>
            </a:r>
            <a:endParaRPr sz="1350">
              <a:solidFill>
                <a:prstClr val="black"/>
              </a:solidFill>
              <a:latin typeface="Mongolian Baiti"/>
              <a:cs typeface="Mongolian Baiti"/>
            </a:endParaRPr>
          </a:p>
        </p:txBody>
      </p:sp>
      <p:sp>
        <p:nvSpPr>
          <p:cNvPr id="71" name="object 79">
            <a:extLst>
              <a:ext uri="{FF2B5EF4-FFF2-40B4-BE49-F238E27FC236}">
                <a16:creationId xmlns:a16="http://schemas.microsoft.com/office/drawing/2014/main" id="{410E8A9C-831A-46D7-A303-F8C6EF5B7A0C}"/>
              </a:ext>
            </a:extLst>
          </p:cNvPr>
          <p:cNvSpPr txBox="1"/>
          <p:nvPr/>
        </p:nvSpPr>
        <p:spPr>
          <a:xfrm>
            <a:off x="8945222" y="1607173"/>
            <a:ext cx="1297858" cy="286617"/>
          </a:xfrm>
          <a:prstGeom prst="rect">
            <a:avLst/>
          </a:prstGeom>
        </p:spPr>
        <p:txBody>
          <a:bodyPr vert="horz" wrap="square" lIns="0" tIns="9525" rIns="0" bIns="0" rtlCol="0">
            <a:spAutoFit/>
          </a:bodyPr>
          <a:lstStyle/>
          <a:p>
            <a:pPr marL="9525" defTabSz="685800">
              <a:spcBef>
                <a:spcPts val="75"/>
              </a:spcBef>
            </a:pPr>
            <a:r>
              <a:rPr b="1" spc="11" dirty="0">
                <a:solidFill>
                  <a:srgbClr val="00425F"/>
                </a:solidFill>
                <a:latin typeface="Mongolian Baiti"/>
                <a:cs typeface="Mongolian Baiti"/>
              </a:rPr>
              <a:t>P</a:t>
            </a:r>
            <a:r>
              <a:rPr b="1" dirty="0">
                <a:solidFill>
                  <a:srgbClr val="00425F"/>
                </a:solidFill>
                <a:latin typeface="Mongolian Baiti"/>
                <a:cs typeface="Mongolian Baiti"/>
              </a:rPr>
              <a:t>e</a:t>
            </a:r>
            <a:r>
              <a:rPr b="1" spc="4" dirty="0">
                <a:solidFill>
                  <a:srgbClr val="00425F"/>
                </a:solidFill>
                <a:latin typeface="Mongolian Baiti"/>
                <a:cs typeface="Mongolian Baiti"/>
              </a:rPr>
              <a:t>ac</a:t>
            </a:r>
            <a:r>
              <a:rPr b="1" spc="-8" dirty="0">
                <a:solidFill>
                  <a:srgbClr val="00425F"/>
                </a:solidFill>
                <a:latin typeface="Mongolian Baiti"/>
                <a:cs typeface="Mongolian Baiti"/>
              </a:rPr>
              <a:t>e</a:t>
            </a:r>
            <a:r>
              <a:rPr b="1" spc="8" dirty="0">
                <a:solidFill>
                  <a:srgbClr val="00425F"/>
                </a:solidFill>
                <a:latin typeface="Mongolian Baiti"/>
                <a:cs typeface="Mongolian Baiti"/>
              </a:rPr>
              <a:t>f</a:t>
            </a:r>
            <a:r>
              <a:rPr b="1" spc="-11" dirty="0">
                <a:solidFill>
                  <a:srgbClr val="00425F"/>
                </a:solidFill>
                <a:latin typeface="Mongolian Baiti"/>
                <a:cs typeface="Mongolian Baiti"/>
              </a:rPr>
              <a:t>u</a:t>
            </a:r>
            <a:r>
              <a:rPr b="1" spc="8" dirty="0">
                <a:solidFill>
                  <a:srgbClr val="00425F"/>
                </a:solidFill>
                <a:latin typeface="Mongolian Baiti"/>
                <a:cs typeface="Mongolian Baiti"/>
              </a:rPr>
              <a:t>l</a:t>
            </a:r>
            <a:endParaRPr dirty="0">
              <a:solidFill>
                <a:prstClr val="black"/>
              </a:solidFill>
              <a:latin typeface="Mongolian Baiti"/>
              <a:cs typeface="Mongolian Baiti"/>
            </a:endParaRPr>
          </a:p>
        </p:txBody>
      </p:sp>
      <p:sp>
        <p:nvSpPr>
          <p:cNvPr id="73" name="object 81">
            <a:extLst>
              <a:ext uri="{FF2B5EF4-FFF2-40B4-BE49-F238E27FC236}">
                <a16:creationId xmlns:a16="http://schemas.microsoft.com/office/drawing/2014/main" id="{22F59F51-C6C4-AB58-4E69-1AB10CC4CF6B}"/>
              </a:ext>
            </a:extLst>
          </p:cNvPr>
          <p:cNvSpPr txBox="1"/>
          <p:nvPr/>
        </p:nvSpPr>
        <p:spPr>
          <a:xfrm>
            <a:off x="1661540" y="2398358"/>
            <a:ext cx="1538889" cy="668312"/>
          </a:xfrm>
          <a:prstGeom prst="rect">
            <a:avLst/>
          </a:prstGeom>
        </p:spPr>
        <p:txBody>
          <a:bodyPr vert="horz" wrap="square" lIns="0" tIns="9525" rIns="0" bIns="0" rtlCol="0">
            <a:spAutoFit/>
          </a:bodyPr>
          <a:lstStyle/>
          <a:p>
            <a:pPr marL="9525" defTabSz="685800">
              <a:spcBef>
                <a:spcPts val="75"/>
              </a:spcBef>
            </a:pPr>
            <a:r>
              <a:rPr b="1" dirty="0">
                <a:solidFill>
                  <a:srgbClr val="00425F"/>
                </a:solidFill>
                <a:latin typeface="Mongolian Baiti"/>
                <a:cs typeface="Mongolian Baiti"/>
              </a:rPr>
              <a:t>Understanding</a:t>
            </a:r>
            <a:endParaRPr dirty="0">
              <a:solidFill>
                <a:prstClr val="black"/>
              </a:solidFill>
              <a:latin typeface="Mongolian Baiti"/>
              <a:cs typeface="Mongolian Baiti"/>
            </a:endParaRPr>
          </a:p>
        </p:txBody>
      </p:sp>
      <p:sp>
        <p:nvSpPr>
          <p:cNvPr id="75" name="object 83">
            <a:extLst>
              <a:ext uri="{FF2B5EF4-FFF2-40B4-BE49-F238E27FC236}">
                <a16:creationId xmlns:a16="http://schemas.microsoft.com/office/drawing/2014/main" id="{5BCA74ED-2D48-9EE6-D69F-60332F4E51DC}"/>
              </a:ext>
            </a:extLst>
          </p:cNvPr>
          <p:cNvSpPr txBox="1"/>
          <p:nvPr/>
        </p:nvSpPr>
        <p:spPr>
          <a:xfrm>
            <a:off x="1993610" y="3026037"/>
            <a:ext cx="1450548" cy="286617"/>
          </a:xfrm>
          <a:prstGeom prst="rect">
            <a:avLst/>
          </a:prstGeom>
        </p:spPr>
        <p:txBody>
          <a:bodyPr vert="horz" wrap="square" lIns="0" tIns="9525" rIns="0" bIns="0" rtlCol="0">
            <a:spAutoFit/>
          </a:bodyPr>
          <a:lstStyle/>
          <a:p>
            <a:pPr marL="9525" defTabSz="685800">
              <a:spcBef>
                <a:spcPts val="75"/>
              </a:spcBef>
            </a:pPr>
            <a:r>
              <a:rPr b="1" spc="8" dirty="0">
                <a:solidFill>
                  <a:srgbClr val="00425F"/>
                </a:solidFill>
                <a:latin typeface="Mongolian Baiti"/>
                <a:cs typeface="Mongolian Baiti"/>
              </a:rPr>
              <a:t>G</a:t>
            </a:r>
            <a:r>
              <a:rPr b="1" spc="11" dirty="0">
                <a:solidFill>
                  <a:srgbClr val="00425F"/>
                </a:solidFill>
                <a:latin typeface="Mongolian Baiti"/>
                <a:cs typeface="Mongolian Baiti"/>
              </a:rPr>
              <a:t>ra</a:t>
            </a:r>
            <a:r>
              <a:rPr b="1" spc="-11" dirty="0">
                <a:solidFill>
                  <a:srgbClr val="00425F"/>
                </a:solidFill>
                <a:latin typeface="Mongolian Baiti"/>
                <a:cs typeface="Mongolian Baiti"/>
              </a:rPr>
              <a:t>c</a:t>
            </a:r>
            <a:r>
              <a:rPr b="1" spc="-8" dirty="0">
                <a:solidFill>
                  <a:srgbClr val="00425F"/>
                </a:solidFill>
                <a:latin typeface="Mongolian Baiti"/>
                <a:cs typeface="Mongolian Baiti"/>
              </a:rPr>
              <a:t>e</a:t>
            </a:r>
            <a:r>
              <a:rPr b="1" spc="8" dirty="0">
                <a:solidFill>
                  <a:srgbClr val="00425F"/>
                </a:solidFill>
                <a:latin typeface="Mongolian Baiti"/>
                <a:cs typeface="Mongolian Baiti"/>
              </a:rPr>
              <a:t>f</a:t>
            </a:r>
            <a:r>
              <a:rPr b="1" spc="-11" dirty="0">
                <a:solidFill>
                  <a:srgbClr val="00425F"/>
                </a:solidFill>
                <a:latin typeface="Mongolian Baiti"/>
                <a:cs typeface="Mongolian Baiti"/>
              </a:rPr>
              <a:t>u</a:t>
            </a:r>
            <a:r>
              <a:rPr b="1" spc="8" dirty="0">
                <a:solidFill>
                  <a:srgbClr val="00425F"/>
                </a:solidFill>
                <a:latin typeface="Mongolian Baiti"/>
                <a:cs typeface="Mongolian Baiti"/>
              </a:rPr>
              <a:t>l</a:t>
            </a:r>
            <a:endParaRPr>
              <a:solidFill>
                <a:prstClr val="black"/>
              </a:solidFill>
              <a:latin typeface="Mongolian Baiti"/>
              <a:cs typeface="Mongolian Baiti"/>
            </a:endParaRPr>
          </a:p>
        </p:txBody>
      </p:sp>
      <p:sp>
        <p:nvSpPr>
          <p:cNvPr id="76" name="object 35">
            <a:extLst>
              <a:ext uri="{FF2B5EF4-FFF2-40B4-BE49-F238E27FC236}">
                <a16:creationId xmlns:a16="http://schemas.microsoft.com/office/drawing/2014/main" id="{D4703DEC-56EA-523C-E598-AD3704015137}"/>
              </a:ext>
            </a:extLst>
          </p:cNvPr>
          <p:cNvSpPr txBox="1"/>
          <p:nvPr/>
        </p:nvSpPr>
        <p:spPr>
          <a:xfrm>
            <a:off x="9272557" y="4998785"/>
            <a:ext cx="917771" cy="504084"/>
          </a:xfrm>
          <a:prstGeom prst="rect">
            <a:avLst/>
          </a:prstGeom>
        </p:spPr>
        <p:txBody>
          <a:bodyPr vert="horz" wrap="square" lIns="0" tIns="9525" rIns="0" bIns="0" rtlCol="0">
            <a:spAutoFit/>
          </a:bodyPr>
          <a:lstStyle/>
          <a:p>
            <a:pPr marL="9525" defTabSz="685800">
              <a:spcBef>
                <a:spcPts val="75"/>
              </a:spcBef>
            </a:pPr>
            <a:r>
              <a:rPr sz="1350" b="1" spc="11" dirty="0">
                <a:solidFill>
                  <a:srgbClr val="FF0000"/>
                </a:solidFill>
                <a:latin typeface="Mongolian Baiti"/>
                <a:cs typeface="Mongolian Baiti"/>
              </a:rPr>
              <a:t>Ju</a:t>
            </a:r>
            <a:r>
              <a:rPr sz="1350" b="1" dirty="0">
                <a:solidFill>
                  <a:srgbClr val="FF0000"/>
                </a:solidFill>
                <a:latin typeface="Mongolian Baiti"/>
                <a:cs typeface="Mongolian Baiti"/>
              </a:rPr>
              <a:t>dg</a:t>
            </a:r>
            <a:r>
              <a:rPr sz="1350" b="1" spc="4" dirty="0">
                <a:solidFill>
                  <a:srgbClr val="FF0000"/>
                </a:solidFill>
                <a:latin typeface="Mongolian Baiti"/>
                <a:cs typeface="Mongolian Baiti"/>
              </a:rPr>
              <a:t>m</a:t>
            </a:r>
            <a:r>
              <a:rPr sz="1350" b="1" spc="-8" dirty="0">
                <a:solidFill>
                  <a:srgbClr val="FF0000"/>
                </a:solidFill>
                <a:latin typeface="Mongolian Baiti"/>
                <a:cs typeface="Mongolian Baiti"/>
              </a:rPr>
              <a:t>e</a:t>
            </a:r>
            <a:r>
              <a:rPr sz="1350" b="1" dirty="0">
                <a:solidFill>
                  <a:srgbClr val="FF0000"/>
                </a:solidFill>
                <a:latin typeface="Mongolian Baiti"/>
                <a:cs typeface="Mongolian Baiti"/>
              </a:rPr>
              <a:t>n</a:t>
            </a:r>
            <a:r>
              <a:rPr sz="1350" b="1" spc="-4" dirty="0">
                <a:solidFill>
                  <a:srgbClr val="FF0000"/>
                </a:solidFill>
                <a:latin typeface="Mongolian Baiti"/>
                <a:cs typeface="Mongolian Baiti"/>
              </a:rPr>
              <a:t>t</a:t>
            </a:r>
            <a:r>
              <a:rPr sz="1350" b="1" dirty="0">
                <a:solidFill>
                  <a:srgbClr val="FF0000"/>
                </a:solidFill>
                <a:latin typeface="Mongolian Baiti"/>
                <a:cs typeface="Mongolian Baiti"/>
              </a:rPr>
              <a:t>a</a:t>
            </a:r>
            <a:r>
              <a:rPr sz="1350" b="1" spc="4" dirty="0">
                <a:solidFill>
                  <a:srgbClr val="FF0000"/>
                </a:solidFill>
                <a:latin typeface="Mongolian Baiti"/>
                <a:cs typeface="Mongolian Baiti"/>
              </a:rPr>
              <a:t>l</a:t>
            </a:r>
            <a:endParaRPr sz="1350" dirty="0">
              <a:solidFill>
                <a:prstClr val="black"/>
              </a:solidFill>
              <a:latin typeface="Mongolian Baiti"/>
              <a:cs typeface="Mongolian Baiti"/>
            </a:endParaRPr>
          </a:p>
        </p:txBody>
      </p:sp>
    </p:spTree>
    <p:extLst>
      <p:ext uri="{BB962C8B-B14F-4D97-AF65-F5344CB8AC3E}">
        <p14:creationId xmlns:p14="http://schemas.microsoft.com/office/powerpoint/2010/main" val="42058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F6B5-1925-EAAE-A92A-77AA2B0F4191}"/>
              </a:ext>
            </a:extLst>
          </p:cNvPr>
          <p:cNvSpPr>
            <a:spLocks noGrp="1"/>
          </p:cNvSpPr>
          <p:nvPr>
            <p:ph type="title"/>
          </p:nvPr>
        </p:nvSpPr>
        <p:spPr>
          <a:xfrm>
            <a:off x="609600" y="125928"/>
            <a:ext cx="10972800" cy="810665"/>
          </a:xfrm>
        </p:spPr>
        <p:txBody>
          <a:bodyPr anchor="b">
            <a:normAutofit/>
          </a:bodyPr>
          <a:lstStyle/>
          <a:p>
            <a:r>
              <a:rPr lang="en-US" dirty="0"/>
              <a:t>The Key of Wisdom</a:t>
            </a:r>
          </a:p>
        </p:txBody>
      </p:sp>
      <p:pic>
        <p:nvPicPr>
          <p:cNvPr id="5" name="Picture 2" descr="See the source image">
            <a:extLst>
              <a:ext uri="{FF2B5EF4-FFF2-40B4-BE49-F238E27FC236}">
                <a16:creationId xmlns:a16="http://schemas.microsoft.com/office/drawing/2014/main" id="{E70F9382-ACD1-686B-A54A-4F411F7C0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37" b="26513"/>
          <a:stretch/>
        </p:blipFill>
        <p:spPr bwMode="auto">
          <a:xfrm>
            <a:off x="609600" y="1206708"/>
            <a:ext cx="10972800" cy="508233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3519C40-F831-D123-2F3A-53AF517415C7}"/>
              </a:ext>
            </a:extLst>
          </p:cNvPr>
          <p:cNvSpPr>
            <a:spLocks noGrp="1"/>
          </p:cNvSpPr>
          <p:nvPr>
            <p:ph type="sldNum" sz="quarter" idx="10"/>
          </p:nvPr>
        </p:nvSpPr>
        <p:spPr>
          <a:xfrm>
            <a:off x="11235887" y="6357805"/>
            <a:ext cx="326527" cy="365125"/>
          </a:xfrm>
        </p:spPr>
        <p:txBody>
          <a:bodyPr anchor="ctr">
            <a:normAutofit/>
          </a:bodyPr>
          <a:lstStyle/>
          <a:p>
            <a:pPr>
              <a:spcAft>
                <a:spcPts val="600"/>
              </a:spcAft>
            </a:pPr>
            <a:fld id="{9B27D237-6C0D-5549-BE11-2040A22CBC71}" type="slidenum">
              <a:rPr lang="en-US" smtClean="0"/>
              <a:pPr>
                <a:spcAft>
                  <a:spcPts val="600"/>
                </a:spcAft>
              </a:pPr>
              <a:t>5</a:t>
            </a:fld>
            <a:endParaRPr lang="en-US"/>
          </a:p>
        </p:txBody>
      </p:sp>
    </p:spTree>
    <p:extLst>
      <p:ext uri="{BB962C8B-B14F-4D97-AF65-F5344CB8AC3E}">
        <p14:creationId xmlns:p14="http://schemas.microsoft.com/office/powerpoint/2010/main" val="297531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DF5B-44AE-66AB-3AAC-583CAEA3E5C1}"/>
              </a:ext>
            </a:extLst>
          </p:cNvPr>
          <p:cNvSpPr>
            <a:spLocks noGrp="1"/>
          </p:cNvSpPr>
          <p:nvPr>
            <p:ph type="title"/>
          </p:nvPr>
        </p:nvSpPr>
        <p:spPr/>
        <p:txBody>
          <a:bodyPr/>
          <a:lstStyle/>
          <a:p>
            <a:r>
              <a:rPr lang="en-US" dirty="0"/>
              <a:t>Oneness: The Era of Change</a:t>
            </a:r>
          </a:p>
        </p:txBody>
      </p:sp>
      <p:sp>
        <p:nvSpPr>
          <p:cNvPr id="4" name="Slide Number Placeholder 3">
            <a:extLst>
              <a:ext uri="{FF2B5EF4-FFF2-40B4-BE49-F238E27FC236}">
                <a16:creationId xmlns:a16="http://schemas.microsoft.com/office/drawing/2014/main" id="{78F5AF61-C3F2-D983-8493-23F9A7405A76}"/>
              </a:ext>
            </a:extLst>
          </p:cNvPr>
          <p:cNvSpPr>
            <a:spLocks noGrp="1"/>
          </p:cNvSpPr>
          <p:nvPr>
            <p:ph type="sldNum" sz="quarter" idx="10"/>
          </p:nvPr>
        </p:nvSpPr>
        <p:spPr/>
        <p:txBody>
          <a:bodyPr/>
          <a:lstStyle/>
          <a:p>
            <a:fld id="{9B27D237-6C0D-5549-BE11-2040A22CBC71}" type="slidenum">
              <a:rPr lang="en-US" smtClean="0"/>
              <a:pPr/>
              <a:t>6</a:t>
            </a:fld>
            <a:endParaRPr lang="en-US" dirty="0"/>
          </a:p>
        </p:txBody>
      </p:sp>
      <p:cxnSp>
        <p:nvCxnSpPr>
          <p:cNvPr id="5" name="Straight Connector 4">
            <a:extLst>
              <a:ext uri="{FF2B5EF4-FFF2-40B4-BE49-F238E27FC236}">
                <a16:creationId xmlns:a16="http://schemas.microsoft.com/office/drawing/2014/main" id="{22377A09-BA1E-451A-A664-C4796605DE82}"/>
              </a:ext>
            </a:extLst>
          </p:cNvPr>
          <p:cNvCxnSpPr/>
          <p:nvPr/>
        </p:nvCxnSpPr>
        <p:spPr>
          <a:xfrm>
            <a:off x="9707218" y="1779738"/>
            <a:ext cx="0" cy="402296"/>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6" name="Arc 5">
            <a:extLst>
              <a:ext uri="{FF2B5EF4-FFF2-40B4-BE49-F238E27FC236}">
                <a16:creationId xmlns:a16="http://schemas.microsoft.com/office/drawing/2014/main" id="{3C321957-70D2-AF70-4B6E-436EAD9FB288}"/>
              </a:ext>
            </a:extLst>
          </p:cNvPr>
          <p:cNvSpPr/>
          <p:nvPr/>
        </p:nvSpPr>
        <p:spPr>
          <a:xfrm rot="16546824">
            <a:off x="4058520" y="1293396"/>
            <a:ext cx="10526237" cy="11504295"/>
          </a:xfrm>
          <a:prstGeom prst="arc">
            <a:avLst>
              <a:gd name="adj1" fmla="val 15930580"/>
              <a:gd name="adj2" fmla="val 1589406"/>
            </a:avLst>
          </a:prstGeom>
          <a:ln w="76200">
            <a:solidFill>
              <a:srgbClr val="C6252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8CFE6543-23DA-4660-850E-C3BACA02E890}"/>
              </a:ext>
            </a:extLst>
          </p:cNvPr>
          <p:cNvCxnSpPr>
            <a:cxnSpLocks/>
          </p:cNvCxnSpPr>
          <p:nvPr/>
        </p:nvCxnSpPr>
        <p:spPr>
          <a:xfrm flipH="1">
            <a:off x="4403292" y="4231024"/>
            <a:ext cx="432304"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36E916F-C523-B5F5-CA9C-10F6C93491D8}"/>
              </a:ext>
            </a:extLst>
          </p:cNvPr>
          <p:cNvCxnSpPr>
            <a:cxnSpLocks/>
          </p:cNvCxnSpPr>
          <p:nvPr/>
        </p:nvCxnSpPr>
        <p:spPr>
          <a:xfrm flipH="1">
            <a:off x="3486755" y="4746084"/>
            <a:ext cx="576338"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E1928A-11F0-E45C-C716-FDB675222A1F}"/>
              </a:ext>
            </a:extLst>
          </p:cNvPr>
          <p:cNvCxnSpPr>
            <a:cxnSpLocks/>
          </p:cNvCxnSpPr>
          <p:nvPr/>
        </p:nvCxnSpPr>
        <p:spPr>
          <a:xfrm>
            <a:off x="5106140" y="2964455"/>
            <a:ext cx="457200"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6089AA1-491F-F663-DC65-A07AD2454FB7}"/>
              </a:ext>
            </a:extLst>
          </p:cNvPr>
          <p:cNvSpPr txBox="1"/>
          <p:nvPr/>
        </p:nvSpPr>
        <p:spPr>
          <a:xfrm>
            <a:off x="4648925" y="3967829"/>
            <a:ext cx="1828830" cy="646331"/>
          </a:xfrm>
          <a:prstGeom prst="rect">
            <a:avLst/>
          </a:prstGeom>
          <a:noFill/>
        </p:spPr>
        <p:txBody>
          <a:bodyPr wrap="square">
            <a:spAutoFit/>
          </a:bodyPr>
          <a:lstStyle/>
          <a:p>
            <a:pPr algn="ctr"/>
            <a:r>
              <a:rPr lang="en-US" sz="1800" b="1" dirty="0"/>
              <a:t>A pure and loving society</a:t>
            </a:r>
          </a:p>
        </p:txBody>
      </p:sp>
      <p:sp>
        <p:nvSpPr>
          <p:cNvPr id="11" name="TextBox 10">
            <a:extLst>
              <a:ext uri="{FF2B5EF4-FFF2-40B4-BE49-F238E27FC236}">
                <a16:creationId xmlns:a16="http://schemas.microsoft.com/office/drawing/2014/main" id="{7BC313EF-8506-671D-2D08-E4A57B9C3526}"/>
              </a:ext>
            </a:extLst>
          </p:cNvPr>
          <p:cNvSpPr txBox="1"/>
          <p:nvPr/>
        </p:nvSpPr>
        <p:spPr>
          <a:xfrm>
            <a:off x="5437932" y="1234570"/>
            <a:ext cx="2372769" cy="646331"/>
          </a:xfrm>
          <a:prstGeom prst="rect">
            <a:avLst/>
          </a:prstGeom>
          <a:noFill/>
        </p:spPr>
        <p:txBody>
          <a:bodyPr wrap="square">
            <a:spAutoFit/>
          </a:bodyPr>
          <a:lstStyle/>
          <a:p>
            <a:pPr algn="ctr"/>
            <a:r>
              <a:rPr lang="en-US" sz="1800" b="1" dirty="0"/>
              <a:t>Brought together by our common humanity</a:t>
            </a:r>
            <a:endParaRPr lang="en-US" sz="1800" dirty="0"/>
          </a:p>
        </p:txBody>
      </p:sp>
      <p:sp>
        <p:nvSpPr>
          <p:cNvPr id="12" name="TextBox 11">
            <a:extLst>
              <a:ext uri="{FF2B5EF4-FFF2-40B4-BE49-F238E27FC236}">
                <a16:creationId xmlns:a16="http://schemas.microsoft.com/office/drawing/2014/main" id="{FC9B43F4-BC4D-90E3-A9CE-5FFE227088FB}"/>
              </a:ext>
            </a:extLst>
          </p:cNvPr>
          <p:cNvSpPr txBox="1"/>
          <p:nvPr/>
        </p:nvSpPr>
        <p:spPr>
          <a:xfrm>
            <a:off x="3205383" y="2289247"/>
            <a:ext cx="1999426" cy="1200329"/>
          </a:xfrm>
          <a:prstGeom prst="rect">
            <a:avLst/>
          </a:prstGeom>
          <a:noFill/>
        </p:spPr>
        <p:txBody>
          <a:bodyPr wrap="square">
            <a:spAutoFit/>
          </a:bodyPr>
          <a:lstStyle/>
          <a:p>
            <a:pPr algn="ctr"/>
            <a:r>
              <a:rPr lang="en-US" sz="1800" b="1" dirty="0"/>
              <a:t>Working together towards a </a:t>
            </a:r>
            <a:r>
              <a:rPr lang="en-US" b="1" dirty="0"/>
              <a:t>shared</a:t>
            </a:r>
            <a:r>
              <a:rPr lang="en-US" sz="1800" b="1" dirty="0"/>
              <a:t> purpose – a call to action</a:t>
            </a:r>
          </a:p>
        </p:txBody>
      </p:sp>
      <p:sp>
        <p:nvSpPr>
          <p:cNvPr id="13" name="TextBox 12">
            <a:extLst>
              <a:ext uri="{FF2B5EF4-FFF2-40B4-BE49-F238E27FC236}">
                <a16:creationId xmlns:a16="http://schemas.microsoft.com/office/drawing/2014/main" id="{DDA698C6-5261-AA00-0C53-3A7CB4CAD547}"/>
              </a:ext>
            </a:extLst>
          </p:cNvPr>
          <p:cNvSpPr txBox="1"/>
          <p:nvPr/>
        </p:nvSpPr>
        <p:spPr>
          <a:xfrm>
            <a:off x="2317922" y="4394311"/>
            <a:ext cx="1397000" cy="646331"/>
          </a:xfrm>
          <a:prstGeom prst="rect">
            <a:avLst/>
          </a:prstGeom>
          <a:noFill/>
        </p:spPr>
        <p:txBody>
          <a:bodyPr wrap="square">
            <a:spAutoFit/>
          </a:bodyPr>
          <a:lstStyle/>
          <a:p>
            <a:pPr algn="ctr"/>
            <a:r>
              <a:rPr lang="en-US" sz="1800" b="1" dirty="0"/>
              <a:t>Driven by empathy</a:t>
            </a:r>
          </a:p>
        </p:txBody>
      </p:sp>
      <p:sp>
        <p:nvSpPr>
          <p:cNvPr id="14" name="TextBox 13">
            <a:extLst>
              <a:ext uri="{FF2B5EF4-FFF2-40B4-BE49-F238E27FC236}">
                <a16:creationId xmlns:a16="http://schemas.microsoft.com/office/drawing/2014/main" id="{9BC127C0-0712-143C-4040-34CB4AA22497}"/>
              </a:ext>
            </a:extLst>
          </p:cNvPr>
          <p:cNvSpPr txBox="1"/>
          <p:nvPr/>
        </p:nvSpPr>
        <p:spPr>
          <a:xfrm>
            <a:off x="4413694" y="5084369"/>
            <a:ext cx="2048476" cy="923330"/>
          </a:xfrm>
          <a:prstGeom prst="rect">
            <a:avLst/>
          </a:prstGeom>
          <a:noFill/>
        </p:spPr>
        <p:txBody>
          <a:bodyPr wrap="square">
            <a:spAutoFit/>
          </a:bodyPr>
          <a:lstStyle/>
          <a:p>
            <a:pPr algn="ctr"/>
            <a:r>
              <a:rPr lang="en-US" b="1" dirty="0"/>
              <a:t>The right to become the highest version of oneself</a:t>
            </a:r>
          </a:p>
        </p:txBody>
      </p:sp>
      <p:cxnSp>
        <p:nvCxnSpPr>
          <p:cNvPr id="15" name="Straight Connector 14">
            <a:extLst>
              <a:ext uri="{FF2B5EF4-FFF2-40B4-BE49-F238E27FC236}">
                <a16:creationId xmlns:a16="http://schemas.microsoft.com/office/drawing/2014/main" id="{01711970-0B9F-8945-4E2E-9928AE93BFC5}"/>
              </a:ext>
            </a:extLst>
          </p:cNvPr>
          <p:cNvCxnSpPr>
            <a:cxnSpLocks/>
          </p:cNvCxnSpPr>
          <p:nvPr/>
        </p:nvCxnSpPr>
        <p:spPr>
          <a:xfrm flipH="1">
            <a:off x="3752078" y="5546034"/>
            <a:ext cx="576338"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37C2EB3-A03C-4175-CA06-FFAB5BC7B473}"/>
              </a:ext>
            </a:extLst>
          </p:cNvPr>
          <p:cNvSpPr txBox="1"/>
          <p:nvPr/>
        </p:nvSpPr>
        <p:spPr>
          <a:xfrm>
            <a:off x="1232667" y="5317434"/>
            <a:ext cx="2170912" cy="1200329"/>
          </a:xfrm>
          <a:prstGeom prst="rect">
            <a:avLst/>
          </a:prstGeom>
          <a:noFill/>
          <a:effectLst/>
        </p:spPr>
        <p:txBody>
          <a:bodyPr wrap="square">
            <a:spAutoFit/>
          </a:bodyPr>
          <a:lstStyle/>
          <a:p>
            <a:pPr algn="ctr"/>
            <a:r>
              <a:rPr lang="en-US" sz="1800" b="1" dirty="0">
                <a:solidFill>
                  <a:srgbClr val="003D6B"/>
                </a:solidFill>
              </a:rPr>
              <a:t> A Country Striving for Inclusion, Diversity, Equity &amp; Access</a:t>
            </a:r>
            <a:endParaRPr lang="en-US" sz="1800" dirty="0">
              <a:solidFill>
                <a:srgbClr val="003D6B"/>
              </a:solidFill>
            </a:endParaRPr>
          </a:p>
        </p:txBody>
      </p:sp>
      <p:cxnSp>
        <p:nvCxnSpPr>
          <p:cNvPr id="17" name="Straight Connector 16">
            <a:extLst>
              <a:ext uri="{FF2B5EF4-FFF2-40B4-BE49-F238E27FC236}">
                <a16:creationId xmlns:a16="http://schemas.microsoft.com/office/drawing/2014/main" id="{5ADEEEB9-1F9F-515F-AFE1-C7DE0186A915}"/>
              </a:ext>
            </a:extLst>
          </p:cNvPr>
          <p:cNvCxnSpPr>
            <a:cxnSpLocks/>
          </p:cNvCxnSpPr>
          <p:nvPr/>
        </p:nvCxnSpPr>
        <p:spPr>
          <a:xfrm flipH="1">
            <a:off x="3187427" y="6384234"/>
            <a:ext cx="432304"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F5F47FD-BC0B-07AD-FCD7-6FC5DD4E0FB3}"/>
              </a:ext>
            </a:extLst>
          </p:cNvPr>
          <p:cNvSpPr txBox="1"/>
          <p:nvPr/>
        </p:nvSpPr>
        <p:spPr>
          <a:xfrm>
            <a:off x="8629037" y="2205371"/>
            <a:ext cx="1828831" cy="923330"/>
          </a:xfrm>
          <a:prstGeom prst="rect">
            <a:avLst/>
          </a:prstGeom>
          <a:noFill/>
          <a:effectLst/>
        </p:spPr>
        <p:txBody>
          <a:bodyPr wrap="square">
            <a:spAutoFit/>
          </a:bodyPr>
          <a:lstStyle/>
          <a:p>
            <a:pPr algn="ctr"/>
            <a:r>
              <a:rPr lang="en-US" sz="1800" b="1" dirty="0">
                <a:solidFill>
                  <a:srgbClr val="003D6B"/>
                </a:solidFill>
              </a:rPr>
              <a:t>Life, Liberty,  &amp; the Pursuit of Happiness</a:t>
            </a:r>
            <a:endParaRPr lang="en-US" sz="1800" dirty="0">
              <a:solidFill>
                <a:srgbClr val="003D6B"/>
              </a:solidFill>
            </a:endParaRPr>
          </a:p>
        </p:txBody>
      </p:sp>
      <p:cxnSp>
        <p:nvCxnSpPr>
          <p:cNvPr id="19" name="Straight Connector 18">
            <a:extLst>
              <a:ext uri="{FF2B5EF4-FFF2-40B4-BE49-F238E27FC236}">
                <a16:creationId xmlns:a16="http://schemas.microsoft.com/office/drawing/2014/main" id="{F8C059B0-1149-8EBD-3ED6-2C14035C5EFA}"/>
              </a:ext>
            </a:extLst>
          </p:cNvPr>
          <p:cNvCxnSpPr>
            <a:cxnSpLocks/>
          </p:cNvCxnSpPr>
          <p:nvPr/>
        </p:nvCxnSpPr>
        <p:spPr>
          <a:xfrm flipV="1">
            <a:off x="7767602" y="1632745"/>
            <a:ext cx="0" cy="293985"/>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4BD99C9-B51C-C556-F01A-8AE5277AC657}"/>
              </a:ext>
            </a:extLst>
          </p:cNvPr>
          <p:cNvSpPr txBox="1"/>
          <p:nvPr/>
        </p:nvSpPr>
        <p:spPr>
          <a:xfrm>
            <a:off x="158922" y="1308250"/>
            <a:ext cx="5715000" cy="400110"/>
          </a:xfrm>
          <a:prstGeom prst="rect">
            <a:avLst/>
          </a:prstGeom>
          <a:noFill/>
          <a:effectLst/>
        </p:spPr>
        <p:txBody>
          <a:bodyPr wrap="square" rtlCol="0">
            <a:spAutoFit/>
          </a:bodyPr>
          <a:lstStyle/>
          <a:p>
            <a:pPr algn="ctr"/>
            <a:r>
              <a:rPr lang="en-US" sz="2000" b="1" dirty="0">
                <a:solidFill>
                  <a:srgbClr val="C00000"/>
                </a:solidFill>
                <a:latin typeface="Avenir Next LT Pro" panose="020B0504020202020204" pitchFamily="34" charset="0"/>
              </a:rPr>
              <a:t>The Arc of Moral Progress</a:t>
            </a:r>
          </a:p>
        </p:txBody>
      </p:sp>
      <p:cxnSp>
        <p:nvCxnSpPr>
          <p:cNvPr id="21" name="Straight Connector 20">
            <a:extLst>
              <a:ext uri="{FF2B5EF4-FFF2-40B4-BE49-F238E27FC236}">
                <a16:creationId xmlns:a16="http://schemas.microsoft.com/office/drawing/2014/main" id="{A7AEAEE2-4D6A-A05A-4F84-FDAB3431F550}"/>
              </a:ext>
            </a:extLst>
          </p:cNvPr>
          <p:cNvCxnSpPr>
            <a:cxnSpLocks/>
          </p:cNvCxnSpPr>
          <p:nvPr/>
        </p:nvCxnSpPr>
        <p:spPr>
          <a:xfrm flipH="1">
            <a:off x="6211004" y="2574234"/>
            <a:ext cx="576338" cy="0"/>
          </a:xfrm>
          <a:prstGeom prst="line">
            <a:avLst/>
          </a:prstGeom>
          <a:ln>
            <a:solidFill>
              <a:srgbClr val="C6252C"/>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FFAB6BC-BD8C-43ED-4C8B-9BF9C2FB16BA}"/>
              </a:ext>
            </a:extLst>
          </p:cNvPr>
          <p:cNvSpPr txBox="1"/>
          <p:nvPr/>
        </p:nvSpPr>
        <p:spPr>
          <a:xfrm>
            <a:off x="6713649" y="2318124"/>
            <a:ext cx="1397000" cy="646331"/>
          </a:xfrm>
          <a:prstGeom prst="rect">
            <a:avLst/>
          </a:prstGeom>
          <a:noFill/>
        </p:spPr>
        <p:txBody>
          <a:bodyPr wrap="square">
            <a:spAutoFit/>
          </a:bodyPr>
          <a:lstStyle/>
          <a:p>
            <a:pPr algn="ctr"/>
            <a:r>
              <a:rPr lang="en-US" sz="1800" b="1" dirty="0"/>
              <a:t>Union of Opposites</a:t>
            </a:r>
          </a:p>
        </p:txBody>
      </p:sp>
    </p:spTree>
    <p:extLst>
      <p:ext uri="{BB962C8B-B14F-4D97-AF65-F5344CB8AC3E}">
        <p14:creationId xmlns:p14="http://schemas.microsoft.com/office/powerpoint/2010/main" val="118016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8D6D-92F4-5262-B1C1-62336BAA63D4}"/>
              </a:ext>
            </a:extLst>
          </p:cNvPr>
          <p:cNvSpPr>
            <a:spLocks noGrp="1"/>
          </p:cNvSpPr>
          <p:nvPr>
            <p:ph type="title"/>
          </p:nvPr>
        </p:nvSpPr>
        <p:spPr/>
        <p:txBody>
          <a:bodyPr/>
          <a:lstStyle/>
          <a:p>
            <a:r>
              <a:rPr lang="en-US" dirty="0"/>
              <a:t>THE WORLD I SEE</a:t>
            </a:r>
          </a:p>
        </p:txBody>
      </p:sp>
      <p:sp>
        <p:nvSpPr>
          <p:cNvPr id="4" name="Slide Number Placeholder 3">
            <a:extLst>
              <a:ext uri="{FF2B5EF4-FFF2-40B4-BE49-F238E27FC236}">
                <a16:creationId xmlns:a16="http://schemas.microsoft.com/office/drawing/2014/main" id="{D17CDCF6-2095-691B-547D-E4634D1FC3F1}"/>
              </a:ext>
            </a:extLst>
          </p:cNvPr>
          <p:cNvSpPr>
            <a:spLocks noGrp="1"/>
          </p:cNvSpPr>
          <p:nvPr>
            <p:ph type="sldNum" sz="quarter" idx="10"/>
          </p:nvPr>
        </p:nvSpPr>
        <p:spPr/>
        <p:txBody>
          <a:bodyPr/>
          <a:lstStyle/>
          <a:p>
            <a:fld id="{9B27D237-6C0D-5549-BE11-2040A22CBC71}" type="slidenum">
              <a:rPr lang="en-US" smtClean="0"/>
              <a:pPr/>
              <a:t>7</a:t>
            </a:fld>
            <a:endParaRPr lang="en-US" dirty="0"/>
          </a:p>
        </p:txBody>
      </p:sp>
      <p:pic>
        <p:nvPicPr>
          <p:cNvPr id="5" name="Picture 4">
            <a:extLst>
              <a:ext uri="{FF2B5EF4-FFF2-40B4-BE49-F238E27FC236}">
                <a16:creationId xmlns:a16="http://schemas.microsoft.com/office/drawing/2014/main" id="{0484E635-46A4-3416-F19E-49BBE3B578C5}"/>
              </a:ext>
            </a:extLst>
          </p:cNvPr>
          <p:cNvPicPr>
            <a:picLocks noChangeAspect="1"/>
          </p:cNvPicPr>
          <p:nvPr/>
        </p:nvPicPr>
        <p:blipFill rotWithShape="1">
          <a:blip r:embed="rId2">
            <a:alphaModFix amt="16000"/>
          </a:blip>
          <a:srcRect l="12828" t="-184" r="14774" b="-124"/>
          <a:stretch/>
        </p:blipFill>
        <p:spPr>
          <a:xfrm rot="5400000">
            <a:off x="3602625" y="-1700386"/>
            <a:ext cx="5089846" cy="10869707"/>
          </a:xfrm>
          <a:prstGeom prst="rect">
            <a:avLst/>
          </a:prstGeom>
        </p:spPr>
      </p:pic>
      <p:sp>
        <p:nvSpPr>
          <p:cNvPr id="7" name="TextBox 6">
            <a:extLst>
              <a:ext uri="{FF2B5EF4-FFF2-40B4-BE49-F238E27FC236}">
                <a16:creationId xmlns:a16="http://schemas.microsoft.com/office/drawing/2014/main" id="{80FBFDAE-7956-C213-C8E7-1AA54CAB537D}"/>
              </a:ext>
            </a:extLst>
          </p:cNvPr>
          <p:cNvSpPr txBox="1"/>
          <p:nvPr/>
        </p:nvSpPr>
        <p:spPr>
          <a:xfrm>
            <a:off x="1150591" y="5804646"/>
            <a:ext cx="9137782"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We are Stronger together, E Pluribus Unum “Out of Many – One”</a:t>
            </a:r>
          </a:p>
        </p:txBody>
      </p:sp>
      <p:sp>
        <p:nvSpPr>
          <p:cNvPr id="9" name="Content Placeholder 8">
            <a:extLst>
              <a:ext uri="{FF2B5EF4-FFF2-40B4-BE49-F238E27FC236}">
                <a16:creationId xmlns:a16="http://schemas.microsoft.com/office/drawing/2014/main" id="{2841938D-2864-7327-ABEC-1C34EDC68402}"/>
              </a:ext>
            </a:extLst>
          </p:cNvPr>
          <p:cNvSpPr>
            <a:spLocks noGrp="1"/>
          </p:cNvSpPr>
          <p:nvPr>
            <p:ph idx="1"/>
          </p:nvPr>
        </p:nvSpPr>
        <p:spPr>
          <a:xfrm>
            <a:off x="1150591" y="1444631"/>
            <a:ext cx="4295467" cy="4223825"/>
          </a:xfrm>
        </p:spPr>
        <p:txBody>
          <a:bodyPr anchor="ctr"/>
          <a:lstStyle/>
          <a:p>
            <a:pPr marL="0" indent="0">
              <a:spcBef>
                <a:spcPts val="0"/>
              </a:spcBef>
              <a:spcAft>
                <a:spcPts val="600"/>
              </a:spcAft>
              <a:buNone/>
            </a:pPr>
            <a:r>
              <a:rPr lang="en-US" b="1" dirty="0"/>
              <a:t>The world I see</a:t>
            </a:r>
          </a:p>
          <a:p>
            <a:pPr marL="0" indent="0">
              <a:spcBef>
                <a:spcPts val="0"/>
              </a:spcBef>
              <a:spcAft>
                <a:spcPts val="600"/>
              </a:spcAft>
              <a:buNone/>
            </a:pPr>
            <a:r>
              <a:rPr lang="en-US" b="1" dirty="0"/>
              <a:t>is the world I want it to be</a:t>
            </a:r>
          </a:p>
          <a:p>
            <a:pPr marL="0" indent="0">
              <a:spcBef>
                <a:spcPts val="0"/>
              </a:spcBef>
              <a:spcAft>
                <a:spcPts val="600"/>
              </a:spcAft>
              <a:buNone/>
            </a:pPr>
            <a:r>
              <a:rPr lang="en-US" b="1" dirty="0"/>
              <a:t>I see a world where people</a:t>
            </a:r>
          </a:p>
          <a:p>
            <a:pPr marL="0" indent="0">
              <a:spcBef>
                <a:spcPts val="0"/>
              </a:spcBef>
              <a:spcAft>
                <a:spcPts val="600"/>
              </a:spcAft>
              <a:buNone/>
            </a:pPr>
            <a:r>
              <a:rPr lang="en-US" b="1" dirty="0"/>
              <a:t>are physically and psychologically safe</a:t>
            </a:r>
          </a:p>
          <a:p>
            <a:pPr marL="0" indent="0">
              <a:spcBef>
                <a:spcPts val="0"/>
              </a:spcBef>
              <a:spcAft>
                <a:spcPts val="600"/>
              </a:spcAft>
              <a:buNone/>
            </a:pPr>
            <a:r>
              <a:rPr lang="en-US" b="1" dirty="0"/>
              <a:t>I see communities that fairly represent </a:t>
            </a:r>
          </a:p>
          <a:p>
            <a:pPr marL="0" indent="0">
              <a:spcBef>
                <a:spcPts val="0"/>
              </a:spcBef>
              <a:spcAft>
                <a:spcPts val="600"/>
              </a:spcAft>
              <a:buNone/>
            </a:pPr>
            <a:r>
              <a:rPr lang="en-US" b="1" dirty="0"/>
              <a:t>the diversity of our world</a:t>
            </a:r>
          </a:p>
          <a:p>
            <a:pPr marL="0" indent="0">
              <a:spcBef>
                <a:spcPts val="0"/>
              </a:spcBef>
              <a:spcAft>
                <a:spcPts val="600"/>
              </a:spcAft>
              <a:buNone/>
            </a:pPr>
            <a:r>
              <a:rPr lang="en-US" b="1" dirty="0"/>
              <a:t>I see communities that are inclusive</a:t>
            </a:r>
          </a:p>
          <a:p>
            <a:pPr marL="0" indent="0">
              <a:spcBef>
                <a:spcPts val="0"/>
              </a:spcBef>
              <a:spcAft>
                <a:spcPts val="600"/>
              </a:spcAft>
              <a:buNone/>
            </a:pPr>
            <a:r>
              <a:rPr lang="en-US" b="1" dirty="0"/>
              <a:t>I see a world where not only doctors, but all of us,</a:t>
            </a:r>
          </a:p>
          <a:p>
            <a:pPr marL="0" indent="0">
              <a:spcBef>
                <a:spcPts val="0"/>
              </a:spcBef>
              <a:spcAft>
                <a:spcPts val="600"/>
              </a:spcAft>
              <a:buNone/>
            </a:pPr>
            <a:r>
              <a:rPr lang="en-US" b="1" dirty="0"/>
              <a:t>find our purpose in helping to heal </a:t>
            </a:r>
          </a:p>
          <a:p>
            <a:pPr marL="0" indent="0">
              <a:spcBef>
                <a:spcPts val="0"/>
              </a:spcBef>
              <a:spcAft>
                <a:spcPts val="600"/>
              </a:spcAft>
              <a:buNone/>
            </a:pPr>
            <a:r>
              <a:rPr lang="en-US" b="1" dirty="0"/>
              <a:t>our fellow human beings</a:t>
            </a:r>
          </a:p>
          <a:p>
            <a:pPr marL="0" indent="0">
              <a:spcBef>
                <a:spcPts val="0"/>
              </a:spcBef>
              <a:spcAft>
                <a:spcPts val="600"/>
              </a:spcAft>
              <a:buNone/>
            </a:pPr>
            <a:r>
              <a:rPr lang="en-US" b="1" dirty="0"/>
              <a:t>I see a world where we’re asking: what about cultural health?</a:t>
            </a:r>
          </a:p>
        </p:txBody>
      </p:sp>
      <p:sp>
        <p:nvSpPr>
          <p:cNvPr id="10" name="Content Placeholder 8">
            <a:extLst>
              <a:ext uri="{FF2B5EF4-FFF2-40B4-BE49-F238E27FC236}">
                <a16:creationId xmlns:a16="http://schemas.microsoft.com/office/drawing/2014/main" id="{D9846668-90DA-D629-1583-F445E6502808}"/>
              </a:ext>
            </a:extLst>
          </p:cNvPr>
          <p:cNvSpPr txBox="1">
            <a:spLocks/>
          </p:cNvSpPr>
          <p:nvPr/>
        </p:nvSpPr>
        <p:spPr>
          <a:xfrm>
            <a:off x="6157381" y="1444631"/>
            <a:ext cx="5078506" cy="4223825"/>
          </a:xfrm>
          <a:prstGeom prst="rect">
            <a:avLst/>
          </a:prstGeom>
        </p:spPr>
        <p:txBody>
          <a:bodyPr vert="horz" lIns="91440" tIns="45720" rIns="91440" bIns="45720" rtlCol="0" anchor="ctr">
            <a:noAutofit/>
          </a:bodyPr>
          <a:lstStyle>
            <a:lvl1pPr marL="225425"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4pPr>
            <a:lvl5pPr marL="1144588"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b="1" dirty="0"/>
              <a:t>(as much as we’re taking physical temperatures)</a:t>
            </a:r>
          </a:p>
          <a:p>
            <a:pPr marL="0" indent="0">
              <a:spcBef>
                <a:spcPts val="0"/>
              </a:spcBef>
              <a:spcAft>
                <a:spcPts val="600"/>
              </a:spcAft>
              <a:buNone/>
            </a:pPr>
            <a:r>
              <a:rPr lang="en-US" b="1" dirty="0"/>
              <a:t>I see world where all people are accepted and included</a:t>
            </a:r>
          </a:p>
          <a:p>
            <a:pPr marL="0" indent="0">
              <a:spcBef>
                <a:spcPts val="0"/>
              </a:spcBef>
              <a:spcAft>
                <a:spcPts val="600"/>
              </a:spcAft>
              <a:buNone/>
            </a:pPr>
            <a:r>
              <a:rPr lang="en-US" b="1" dirty="0"/>
              <a:t>I see a world where people are free to innovate; </a:t>
            </a:r>
          </a:p>
          <a:p>
            <a:pPr marL="0" indent="0">
              <a:spcBef>
                <a:spcPts val="0"/>
              </a:spcBef>
              <a:spcAft>
                <a:spcPts val="600"/>
              </a:spcAft>
              <a:buNone/>
            </a:pPr>
            <a:r>
              <a:rPr lang="en-US" b="1" dirty="0"/>
              <a:t>not trapped by dogma</a:t>
            </a:r>
          </a:p>
          <a:p>
            <a:pPr marL="0" indent="0">
              <a:spcBef>
                <a:spcPts val="0"/>
              </a:spcBef>
              <a:spcAft>
                <a:spcPts val="600"/>
              </a:spcAft>
              <a:buNone/>
            </a:pPr>
            <a:r>
              <a:rPr lang="en-US" b="1" dirty="0"/>
              <a:t>I see a world with less structure, hierarchy, rules;</a:t>
            </a:r>
          </a:p>
          <a:p>
            <a:pPr marL="0" indent="0">
              <a:spcBef>
                <a:spcPts val="0"/>
              </a:spcBef>
              <a:spcAft>
                <a:spcPts val="600"/>
              </a:spcAft>
              <a:buNone/>
            </a:pPr>
            <a:r>
              <a:rPr lang="en-US" b="1" dirty="0"/>
              <a:t>more openness, inclusion, principles, acceptance</a:t>
            </a:r>
          </a:p>
          <a:p>
            <a:pPr marL="0" indent="0">
              <a:spcBef>
                <a:spcPts val="0"/>
              </a:spcBef>
              <a:spcAft>
                <a:spcPts val="600"/>
              </a:spcAft>
              <a:buNone/>
            </a:pPr>
            <a:r>
              <a:rPr lang="en-US" b="1" dirty="0"/>
              <a:t>I see a scientific world; an intelligent world;</a:t>
            </a:r>
          </a:p>
          <a:p>
            <a:pPr marL="0" indent="0">
              <a:spcBef>
                <a:spcPts val="0"/>
              </a:spcBef>
              <a:spcAft>
                <a:spcPts val="600"/>
              </a:spcAft>
              <a:buNone/>
            </a:pPr>
            <a:r>
              <a:rPr lang="en-US" b="1" dirty="0"/>
              <a:t>a world that’s evolving, transforming, progressing</a:t>
            </a:r>
          </a:p>
          <a:p>
            <a:pPr marL="0" indent="0">
              <a:spcBef>
                <a:spcPts val="0"/>
              </a:spcBef>
              <a:spcAft>
                <a:spcPts val="600"/>
              </a:spcAft>
              <a:buNone/>
            </a:pPr>
            <a:r>
              <a:rPr lang="en-US" b="1" dirty="0"/>
              <a:t>into alignment, civility, conscious equity</a:t>
            </a:r>
          </a:p>
          <a:p>
            <a:pPr marL="0" indent="0">
              <a:spcBef>
                <a:spcPts val="0"/>
              </a:spcBef>
              <a:spcAft>
                <a:spcPts val="600"/>
              </a:spcAft>
              <a:buNone/>
            </a:pPr>
            <a:r>
              <a:rPr lang="en-US" b="1" dirty="0"/>
              <a:t>I see us awakening, re-imagining, re-emerging from a slumber into our role in a new civil rights era</a:t>
            </a:r>
          </a:p>
          <a:p>
            <a:pPr marL="0" indent="0">
              <a:spcBef>
                <a:spcPts val="0"/>
              </a:spcBef>
              <a:spcAft>
                <a:spcPts val="600"/>
              </a:spcAft>
              <a:buNone/>
            </a:pPr>
            <a:r>
              <a:rPr lang="en-US" b="1" dirty="0"/>
              <a:t>Always, walking in kindness--we’ve got this.</a:t>
            </a:r>
          </a:p>
        </p:txBody>
      </p:sp>
    </p:spTree>
    <p:extLst>
      <p:ext uri="{BB962C8B-B14F-4D97-AF65-F5344CB8AC3E}">
        <p14:creationId xmlns:p14="http://schemas.microsoft.com/office/powerpoint/2010/main" val="2062015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0460B3A-F7DC-5148-9D04-AC1B30E0660E}" vid="{94CF697A-7176-554A-8FB6-73D3DA4B40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8B7B-7BF2-401C-98DF-469BB14D5850}">
  <ds:schemaRefs>
    <ds:schemaRef ds:uri="http://schemas.openxmlformats.org/package/2006/metadata/core-properties"/>
    <ds:schemaRef ds:uri="http://purl.org/dc/terms/"/>
    <ds:schemaRef ds:uri="0c73f65d-e261-4613-9a80-7fb5365aa44a"/>
    <ds:schemaRef ds:uri="http://purl.org/dc/elements/1.1/"/>
    <ds:schemaRef ds:uri="http://schemas.microsoft.com/office/2006/documentManagement/types"/>
    <ds:schemaRef ds:uri="http://purl.org/dc/dcmitype/"/>
    <ds:schemaRef ds:uri="http://schemas.microsoft.com/office/infopath/2007/PartnerControls"/>
    <ds:schemaRef ds:uri="3e462be1-1dba-4ff2-9a1c-18356fd1b26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A09E7A6-A1B2-4858-BA97-52A4EC04D49A}">
  <ds:schemaRefs>
    <ds:schemaRef ds:uri="http://schemas.microsoft.com/sharepoint/v3/contenttype/forms"/>
  </ds:schemaRefs>
</ds:datastoreItem>
</file>

<file path=customXml/itemProps3.xml><?xml version="1.0" encoding="utf-8"?>
<ds:datastoreItem xmlns:ds="http://schemas.openxmlformats.org/officeDocument/2006/customXml" ds:itemID="{5A6E2D78-E819-4A67-9AB4-8C6F69918276}"/>
</file>

<file path=docProps/app.xml><?xml version="1.0" encoding="utf-8"?>
<Properties xmlns="http://schemas.openxmlformats.org/officeDocument/2006/extended-properties" xmlns:vt="http://schemas.openxmlformats.org/officeDocument/2006/docPropsVTypes">
  <Template>Two-line Header</Template>
  <TotalTime>1695</TotalTime>
  <Words>844</Words>
  <Application>Microsoft Macintosh PowerPoint</Application>
  <PresentationFormat>Widescreen</PresentationFormat>
  <Paragraphs>135</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 LT Pro</vt:lpstr>
      <vt:lpstr>Calibri</vt:lpstr>
      <vt:lpstr>Century</vt:lpstr>
      <vt:lpstr>Georgia</vt:lpstr>
      <vt:lpstr>Mongolian Baiti</vt:lpstr>
      <vt:lpstr>Two-line Header</vt:lpstr>
      <vt:lpstr>A COUNTRY OF ONE</vt:lpstr>
      <vt:lpstr>The Story of the Frog</vt:lpstr>
      <vt:lpstr>What Unites Us</vt:lpstr>
      <vt:lpstr>E Pluribus Unum</vt:lpstr>
      <vt:lpstr>Where Do You Stand</vt:lpstr>
      <vt:lpstr>The Key of Wisdom</vt:lpstr>
      <vt:lpstr>Oneness: The Era of Change</vt:lpstr>
      <vt:lpstr>THE WORLD I SEE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Megan Weibye</dc:creator>
  <cp:keywords>Enter document keywords</cp:keywords>
  <dc:description/>
  <cp:lastModifiedBy>Dewin Jimenez</cp:lastModifiedBy>
  <cp:revision>2</cp:revision>
  <cp:lastPrinted>2011-05-13T15:25:22Z</cp:lastPrinted>
  <dcterms:created xsi:type="dcterms:W3CDTF">2022-06-03T13:43:05Z</dcterms:created>
  <dcterms:modified xsi:type="dcterms:W3CDTF">2022-08-25T19:13:15Z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y fmtid="{D5CDD505-2E9C-101B-9397-08002B2CF9AE}" pid="9" name="MediaServiceImageTags">
    <vt:lpwstr/>
  </property>
</Properties>
</file>