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71" r:id="rId4"/>
    <p:sldMasterId id="2147483648" r:id="rId5"/>
  </p:sldMasterIdLst>
  <p:notesMasterIdLst>
    <p:notesMasterId r:id="rId16"/>
  </p:notesMasterIdLst>
  <p:handoutMasterIdLst>
    <p:handoutMasterId r:id="rId17"/>
  </p:handoutMasterIdLst>
  <p:sldIdLst>
    <p:sldId id="280" r:id="rId6"/>
    <p:sldId id="282" r:id="rId7"/>
    <p:sldId id="277" r:id="rId8"/>
    <p:sldId id="259" r:id="rId9"/>
    <p:sldId id="284" r:id="rId10"/>
    <p:sldId id="258" r:id="rId11"/>
    <p:sldId id="281" r:id="rId12"/>
    <p:sldId id="266" r:id="rId13"/>
    <p:sldId id="287" r:id="rId14"/>
    <p:sldId id="283" r:id="rId15"/>
  </p:sldIdLst>
  <p:sldSz cx="12192000" cy="6858000"/>
  <p:notesSz cx="6858000" cy="9144000"/>
  <p:custDataLst>
    <p:tags r:id="rId1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0" userDrawn="1">
          <p15:clr>
            <a:srgbClr val="A4A3A4"/>
          </p15:clr>
        </p15:guide>
        <p15:guide id="2" orient="horz" pos="3510" userDrawn="1">
          <p15:clr>
            <a:srgbClr val="A4A3A4"/>
          </p15:clr>
        </p15:guide>
        <p15:guide id="3" orient="horz" pos="2897" userDrawn="1">
          <p15:clr>
            <a:srgbClr val="A4A3A4"/>
          </p15:clr>
        </p15:guide>
        <p15:guide id="4" orient="horz" pos="4101" userDrawn="1">
          <p15:clr>
            <a:srgbClr val="A4A3A4"/>
          </p15:clr>
        </p15:guide>
        <p15:guide id="5" orient="horz" pos="1921" userDrawn="1">
          <p15:clr>
            <a:srgbClr val="A4A3A4"/>
          </p15:clr>
        </p15:guide>
        <p15:guide id="6" orient="horz" pos="2004" userDrawn="1">
          <p15:clr>
            <a:srgbClr val="A4A3A4"/>
          </p15:clr>
        </p15:guide>
        <p15:guide id="7" orient="horz" pos="1104" userDrawn="1">
          <p15:clr>
            <a:srgbClr val="A4A3A4"/>
          </p15:clr>
        </p15:guide>
        <p15:guide id="8" orient="horz" pos="1021" userDrawn="1">
          <p15:clr>
            <a:srgbClr val="A4A3A4"/>
          </p15:clr>
        </p15:guide>
        <p15:guide id="9" orient="horz" pos="3908" userDrawn="1">
          <p15:clr>
            <a:srgbClr val="A4A3A4"/>
          </p15:clr>
        </p15:guide>
        <p15:guide id="10" orient="horz" pos="2820" userDrawn="1">
          <p15:clr>
            <a:srgbClr val="A4A3A4"/>
          </p15:clr>
        </p15:guide>
        <p15:guide id="11" pos="7393" userDrawn="1">
          <p15:clr>
            <a:srgbClr val="A4A3A4"/>
          </p15:clr>
        </p15:guide>
        <p15:guide id="12" pos="2584" userDrawn="1">
          <p15:clr>
            <a:srgbClr val="A4A3A4"/>
          </p15:clr>
        </p15:guide>
        <p15:guide id="13" pos="4981" userDrawn="1">
          <p15:clr>
            <a:srgbClr val="A4A3A4"/>
          </p15:clr>
        </p15:guide>
        <p15:guide id="14" pos="5091" userDrawn="1">
          <p15:clr>
            <a:srgbClr val="A4A3A4"/>
          </p15:clr>
        </p15:guide>
        <p15:guide id="15" pos="281" userDrawn="1">
          <p15:clr>
            <a:srgbClr val="A4A3A4"/>
          </p15:clr>
        </p15:guide>
        <p15:guide id="16" pos="6297" userDrawn="1">
          <p15:clr>
            <a:srgbClr val="A4A3A4"/>
          </p15:clr>
        </p15:guide>
        <p15:guide id="17" pos="6188" userDrawn="1">
          <p15:clr>
            <a:srgbClr val="A4A3A4"/>
          </p15:clr>
        </p15:guide>
        <p15:guide id="18" pos="1487" userDrawn="1">
          <p15:clr>
            <a:srgbClr val="A4A3A4"/>
          </p15:clr>
        </p15:guide>
        <p15:guide id="19" pos="1376" userDrawn="1">
          <p15:clr>
            <a:srgbClr val="A4A3A4"/>
          </p15:clr>
        </p15:guide>
        <p15:guide id="20" pos="3885" userDrawn="1">
          <p15:clr>
            <a:srgbClr val="A4A3A4"/>
          </p15:clr>
        </p15:guide>
        <p15:guide id="21" pos="3781" userDrawn="1">
          <p15:clr>
            <a:srgbClr val="A4A3A4"/>
          </p15:clr>
        </p15:guide>
        <p15:guide id="22" pos="269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xwell, Katherine [USA]" initials="M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F72"/>
    <a:srgbClr val="0194D3"/>
    <a:srgbClr val="ECECEC"/>
    <a:srgbClr val="D9D9D9"/>
    <a:srgbClr val="5A2149"/>
    <a:srgbClr val="8B0E04"/>
    <a:srgbClr val="0130D3"/>
    <a:srgbClr val="00467F"/>
    <a:srgbClr val="183C47"/>
    <a:srgbClr val="292C3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8697B2-AC61-4075-953F-9DE3BE666EEC}" v="1" dt="2022-07-20T13:55:34.1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868" y="60"/>
      </p:cViewPr>
      <p:guideLst>
        <p:guide orient="horz" pos="210"/>
        <p:guide orient="horz" pos="3510"/>
        <p:guide orient="horz" pos="2897"/>
        <p:guide orient="horz" pos="4101"/>
        <p:guide orient="horz" pos="1921"/>
        <p:guide orient="horz" pos="2004"/>
        <p:guide orient="horz" pos="1104"/>
        <p:guide orient="horz" pos="1021"/>
        <p:guide orient="horz" pos="3908"/>
        <p:guide orient="horz" pos="2820"/>
        <p:guide pos="7393"/>
        <p:guide pos="2584"/>
        <p:guide pos="4981"/>
        <p:guide pos="5091"/>
        <p:guide pos="281"/>
        <p:guide pos="6297"/>
        <p:guide pos="6188"/>
        <p:guide pos="1487"/>
        <p:guide pos="1376"/>
        <p:guide pos="3885"/>
        <p:guide pos="3781"/>
        <p:guide pos="269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84A682B-60B7-244F-AF8C-16AA5F067F6C}" type="datetimeFigureOut">
              <a:rPr lang="en-US" smtClean="0"/>
              <a:t>09/01/2022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B285591-F2ED-7B4B-AAEB-54F8DF9914E5}" type="slidenum">
              <a:rPr lang="en-US" smtClean="0"/>
              <a:t>‹#›</a:t>
            </a:fld>
            <a:endParaRPr lang="en-US"/>
          </a:p>
        </p:txBody>
      </p:sp>
    </p:spTree>
    <p:extLst>
      <p:ext uri="{BB962C8B-B14F-4D97-AF65-F5344CB8AC3E}">
        <p14:creationId xmlns:p14="http://schemas.microsoft.com/office/powerpoint/2010/main" val="19199291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C0177D-0B34-354A-A985-A7708375935C}" type="datetimeFigureOut">
              <a:rPr lang="en-US" smtClean="0"/>
              <a:t>09/01/2022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D3E557-29CA-2942-B5B0-BBAE067F5736}" type="slidenum">
              <a:rPr lang="en-US" smtClean="0"/>
              <a:t>‹#›</a:t>
            </a:fld>
            <a:endParaRPr lang="en-US"/>
          </a:p>
        </p:txBody>
      </p:sp>
    </p:spTree>
    <p:extLst>
      <p:ext uri="{BB962C8B-B14F-4D97-AF65-F5344CB8AC3E}">
        <p14:creationId xmlns:p14="http://schemas.microsoft.com/office/powerpoint/2010/main" val="52516197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D3E557-29CA-2942-B5B0-BBAE067F5736}" type="slidenum">
              <a:rPr lang="en-US" smtClean="0"/>
              <a:t>5</a:t>
            </a:fld>
            <a:endParaRPr lang="en-US"/>
          </a:p>
        </p:txBody>
      </p:sp>
    </p:spTree>
    <p:extLst>
      <p:ext uri="{BB962C8B-B14F-4D97-AF65-F5344CB8AC3E}">
        <p14:creationId xmlns:p14="http://schemas.microsoft.com/office/powerpoint/2010/main" val="28182780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with Preselected Photo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F510454-734A-9144-8FE7-F44AFE841B28}"/>
              </a:ext>
            </a:extLst>
          </p:cNvPr>
          <p:cNvSpPr/>
          <p:nvPr userDrawn="1"/>
        </p:nvSpPr>
        <p:spPr>
          <a:xfrm>
            <a:off x="304800" y="265176"/>
            <a:ext cx="11582400" cy="63642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D544400C-694E-6A48-A7A0-4E8A9B883BD6}"/>
              </a:ext>
            </a:extLst>
          </p:cNvPr>
          <p:cNvSpPr/>
          <p:nvPr userDrawn="1"/>
        </p:nvSpPr>
        <p:spPr>
          <a:xfrm>
            <a:off x="0" y="1232941"/>
            <a:ext cx="4726899" cy="30777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 name="TextBox 13">
            <a:extLst>
              <a:ext uri="{FF2B5EF4-FFF2-40B4-BE49-F238E27FC236}">
                <a16:creationId xmlns:a16="http://schemas.microsoft.com/office/drawing/2014/main" id="{197D94AB-6BF0-4D49-8303-7D66DE57A197}"/>
              </a:ext>
            </a:extLst>
          </p:cNvPr>
          <p:cNvSpPr txBox="1"/>
          <p:nvPr userDrawn="1"/>
        </p:nvSpPr>
        <p:spPr>
          <a:xfrm>
            <a:off x="5717070" y="852505"/>
            <a:ext cx="5535897" cy="246221"/>
          </a:xfrm>
          <a:prstGeom prst="rect">
            <a:avLst/>
          </a:prstGeom>
          <a:noFill/>
        </p:spPr>
        <p:txBody>
          <a:bodyPr wrap="square" lIns="0" rtlCol="0">
            <a:spAutoFit/>
          </a:bodyPr>
          <a:lstStyle/>
          <a:p>
            <a:pPr algn="r"/>
            <a:fld id="{51118A9C-9ABD-A84C-846F-CC0713849565}" type="datetime4">
              <a:rPr lang="en-US" sz="1000" b="0" smtClean="0">
                <a:solidFill>
                  <a:schemeClr val="bg1"/>
                </a:solidFill>
              </a:rPr>
              <a:pPr algn="r"/>
              <a:t>September 1, 2022</a:t>
            </a:fld>
            <a:endParaRPr lang="en-US" sz="1000" b="0">
              <a:solidFill>
                <a:schemeClr val="bg1"/>
              </a:solidFill>
            </a:endParaRPr>
          </a:p>
        </p:txBody>
      </p:sp>
      <p:sp>
        <p:nvSpPr>
          <p:cNvPr id="16" name="Text Placeholder 8">
            <a:extLst>
              <a:ext uri="{FF2B5EF4-FFF2-40B4-BE49-F238E27FC236}">
                <a16:creationId xmlns:a16="http://schemas.microsoft.com/office/drawing/2014/main" id="{A8D06877-E96A-C446-9E3A-3A13B024A710}"/>
              </a:ext>
            </a:extLst>
          </p:cNvPr>
          <p:cNvSpPr>
            <a:spLocks noGrp="1"/>
          </p:cNvSpPr>
          <p:nvPr>
            <p:ph type="body" sz="quarter" idx="11" hasCustomPrompt="1"/>
          </p:nvPr>
        </p:nvSpPr>
        <p:spPr>
          <a:xfrm>
            <a:off x="1065465" y="3826720"/>
            <a:ext cx="5653989" cy="508605"/>
          </a:xfrm>
        </p:spPr>
        <p:txBody>
          <a:bodyPr lIns="0">
            <a:noAutofit/>
          </a:bodyPr>
          <a:lstStyle>
            <a:lvl1pPr marL="0" indent="0">
              <a:buNone/>
              <a:defRPr sz="2000" i="1">
                <a:solidFill>
                  <a:schemeClr val="accent4"/>
                </a:solidFill>
                <a:latin typeface="+mn-lt"/>
              </a:defRPr>
            </a:lvl1pPr>
          </a:lstStyle>
          <a:p>
            <a:pPr lvl="0"/>
            <a:r>
              <a:rPr lang="en-US"/>
              <a:t>Click to edit Subtitle</a:t>
            </a:r>
          </a:p>
        </p:txBody>
      </p:sp>
      <p:pic>
        <p:nvPicPr>
          <p:cNvPr id="17" name="Picture 16">
            <a:extLst>
              <a:ext uri="{FF2B5EF4-FFF2-40B4-BE49-F238E27FC236}">
                <a16:creationId xmlns:a16="http://schemas.microsoft.com/office/drawing/2014/main" id="{AD2CBED1-ECA4-7E4F-8E48-47A526A4288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5465" y="5604273"/>
            <a:ext cx="2857500" cy="635000"/>
          </a:xfrm>
          <a:prstGeom prst="rect">
            <a:avLst/>
          </a:prstGeom>
        </p:spPr>
      </p:pic>
      <p:pic>
        <p:nvPicPr>
          <p:cNvPr id="18" name="Picture 17">
            <a:extLst>
              <a:ext uri="{FF2B5EF4-FFF2-40B4-BE49-F238E27FC236}">
                <a16:creationId xmlns:a16="http://schemas.microsoft.com/office/drawing/2014/main" id="{9E8D2926-A8FD-F2BD-BACD-5E35EAD276C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641000" y="5545860"/>
            <a:ext cx="2611967" cy="761824"/>
          </a:xfrm>
          <a:prstGeom prst="rect">
            <a:avLst/>
          </a:prstGeom>
        </p:spPr>
      </p:pic>
      <p:sp>
        <p:nvSpPr>
          <p:cNvPr id="2" name="Title 1">
            <a:extLst>
              <a:ext uri="{FF2B5EF4-FFF2-40B4-BE49-F238E27FC236}">
                <a16:creationId xmlns:a16="http://schemas.microsoft.com/office/drawing/2014/main" id="{4641D38B-4DFB-AA17-A138-06691CDF7F97}"/>
              </a:ext>
            </a:extLst>
          </p:cNvPr>
          <p:cNvSpPr>
            <a:spLocks noGrp="1"/>
          </p:cNvSpPr>
          <p:nvPr>
            <p:ph type="title"/>
          </p:nvPr>
        </p:nvSpPr>
        <p:spPr>
          <a:xfrm>
            <a:off x="1065466" y="1828964"/>
            <a:ext cx="5653989" cy="1832988"/>
          </a:xfrm>
          <a:prstGeom prst="rect">
            <a:avLst/>
          </a:prstGeom>
        </p:spPr>
        <p:txBody>
          <a:bodyPr lIns="0" anchor="b"/>
          <a:lstStyle>
            <a:lvl1pPr>
              <a:defRPr sz="3200">
                <a:solidFill>
                  <a:schemeClr val="bg1"/>
                </a:solidFill>
                <a:latin typeface="+mj-lt"/>
              </a:defRPr>
            </a:lvl1pPr>
          </a:lstStyle>
          <a:p>
            <a:r>
              <a:rPr lang="en-US"/>
              <a:t>Click to edit Master title style</a:t>
            </a:r>
          </a:p>
        </p:txBody>
      </p:sp>
      <p:pic>
        <p:nvPicPr>
          <p:cNvPr id="4" name="Picture 3" descr="A gavel and a flag&#10;&#10;Description automatically generated with medium confidence">
            <a:extLst>
              <a:ext uri="{FF2B5EF4-FFF2-40B4-BE49-F238E27FC236}">
                <a16:creationId xmlns:a16="http://schemas.microsoft.com/office/drawing/2014/main" id="{01682A27-8768-BABE-805B-9564D5774148}"/>
              </a:ext>
            </a:extLst>
          </p:cNvPr>
          <p:cNvPicPr>
            <a:picLocks/>
          </p:cNvPicPr>
          <p:nvPr userDrawn="1"/>
        </p:nvPicPr>
        <p:blipFill rotWithShape="1">
          <a:blip r:embed="rId4"/>
          <a:srcRect l="1008" t="500" r="27531" b="1225"/>
          <a:stretch/>
        </p:blipFill>
        <p:spPr>
          <a:xfrm>
            <a:off x="7015841" y="3338209"/>
            <a:ext cx="2006756" cy="1832988"/>
          </a:xfrm>
          <a:prstGeom prst="rect">
            <a:avLst/>
          </a:prstGeom>
        </p:spPr>
      </p:pic>
      <p:pic>
        <p:nvPicPr>
          <p:cNvPr id="15" name="Picture 14">
            <a:extLst>
              <a:ext uri="{FF2B5EF4-FFF2-40B4-BE49-F238E27FC236}">
                <a16:creationId xmlns:a16="http://schemas.microsoft.com/office/drawing/2014/main" id="{D22C796B-4957-B5FB-2B8B-EEE63089AF3D}"/>
              </a:ext>
            </a:extLst>
          </p:cNvPr>
          <p:cNvPicPr>
            <a:picLocks noChangeAspect="1"/>
          </p:cNvPicPr>
          <p:nvPr userDrawn="1"/>
        </p:nvPicPr>
        <p:blipFill rotWithShape="1">
          <a:blip r:embed="rId5"/>
          <a:srcRect l="29524" t="3034" r="24826" b="3034"/>
          <a:stretch/>
        </p:blipFill>
        <p:spPr>
          <a:xfrm>
            <a:off x="7024256" y="1317256"/>
            <a:ext cx="2006756" cy="1832988"/>
          </a:xfrm>
          <a:prstGeom prst="rect">
            <a:avLst/>
          </a:prstGeom>
        </p:spPr>
      </p:pic>
      <p:pic>
        <p:nvPicPr>
          <p:cNvPr id="19" name="Picture 18">
            <a:extLst>
              <a:ext uri="{FF2B5EF4-FFF2-40B4-BE49-F238E27FC236}">
                <a16:creationId xmlns:a16="http://schemas.microsoft.com/office/drawing/2014/main" id="{5127BEF8-FE1D-4C0C-C3A2-B0F6AFFF8384}"/>
              </a:ext>
            </a:extLst>
          </p:cNvPr>
          <p:cNvPicPr>
            <a:picLocks noChangeAspect="1"/>
          </p:cNvPicPr>
          <p:nvPr userDrawn="1"/>
        </p:nvPicPr>
        <p:blipFill rotWithShape="1">
          <a:blip r:embed="rId6"/>
          <a:srcRect l="27314" t="3034" r="25261" b="3034"/>
          <a:stretch/>
        </p:blipFill>
        <p:spPr>
          <a:xfrm>
            <a:off x="9246211" y="3338209"/>
            <a:ext cx="2006756" cy="1832988"/>
          </a:xfrm>
          <a:prstGeom prst="rect">
            <a:avLst/>
          </a:prstGeom>
        </p:spPr>
      </p:pic>
      <p:pic>
        <p:nvPicPr>
          <p:cNvPr id="23" name="Picture 22">
            <a:extLst>
              <a:ext uri="{FF2B5EF4-FFF2-40B4-BE49-F238E27FC236}">
                <a16:creationId xmlns:a16="http://schemas.microsoft.com/office/drawing/2014/main" id="{F438F4F1-D827-BE55-A67D-9DE6CD0C0CE7}"/>
              </a:ext>
            </a:extLst>
          </p:cNvPr>
          <p:cNvPicPr>
            <a:picLocks noChangeAspect="1"/>
          </p:cNvPicPr>
          <p:nvPr userDrawn="1"/>
        </p:nvPicPr>
        <p:blipFill rotWithShape="1">
          <a:blip r:embed="rId7"/>
          <a:srcRect l="24900" r="24900"/>
          <a:stretch/>
        </p:blipFill>
        <p:spPr>
          <a:xfrm>
            <a:off x="9243212" y="1317256"/>
            <a:ext cx="2006756" cy="1832988"/>
          </a:xfrm>
          <a:prstGeom prst="rect">
            <a:avLst/>
          </a:prstGeom>
        </p:spPr>
      </p:pic>
    </p:spTree>
    <p:extLst>
      <p:ext uri="{BB962C8B-B14F-4D97-AF65-F5344CB8AC3E}">
        <p14:creationId xmlns:p14="http://schemas.microsoft.com/office/powerpoint/2010/main" val="3743275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1F87CB9F-1FBC-5B4B-8C1E-BC250F792A5D}"/>
              </a:ext>
            </a:extLst>
          </p:cNvPr>
          <p:cNvSpPr>
            <a:spLocks noGrp="1"/>
          </p:cNvSpPr>
          <p:nvPr>
            <p:ph type="sldNum" sz="quarter" idx="10"/>
          </p:nvPr>
        </p:nvSpPr>
        <p:spPr>
          <a:xfrm>
            <a:off x="11235887" y="6357805"/>
            <a:ext cx="326527" cy="365125"/>
          </a:xfrm>
          <a:prstGeom prst="rect">
            <a:avLst/>
          </a:prstGeom>
        </p:spPr>
        <p:txBody>
          <a:bodyPr vert="horz" lIns="0" tIns="0" rIns="0" bIns="0" rtlCol="0" anchor="ctr"/>
          <a:lstStyle>
            <a:lvl1pPr algn="r">
              <a:defRPr sz="1000">
                <a:solidFill>
                  <a:schemeClr val="tx1">
                    <a:tint val="75000"/>
                  </a:schemeClr>
                </a:solidFill>
                <a:latin typeface="+mj-lt"/>
                <a:cs typeface="Georgia"/>
              </a:defRPr>
            </a:lvl1pPr>
          </a:lstStyle>
          <a:p>
            <a:fld id="{9B27D237-6C0D-5549-BE11-2040A22CBC71}" type="slidenum">
              <a:rPr lang="en-US" smtClean="0"/>
              <a:pPr/>
              <a:t>‹#›</a:t>
            </a:fld>
            <a:endParaRPr lang="en-US"/>
          </a:p>
        </p:txBody>
      </p:sp>
    </p:spTree>
    <p:extLst>
      <p:ext uri="{BB962C8B-B14F-4D97-AF65-F5344CB8AC3E}">
        <p14:creationId xmlns:p14="http://schemas.microsoft.com/office/powerpoint/2010/main" val="2614254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1157846"/>
            <a:ext cx="6815667" cy="5100714"/>
          </a:xfrm>
        </p:spPr>
        <p:txBody>
          <a:bodyPr>
            <a:noAutofit/>
          </a:bodyPr>
          <a:lstStyle>
            <a:lvl1pPr>
              <a:defRPr sz="1800"/>
            </a:lvl1pPr>
            <a:lvl2pPr>
              <a:defRPr sz="18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p:txBody>
      </p:sp>
      <p:sp>
        <p:nvSpPr>
          <p:cNvPr id="4" name="Text Placeholder 3"/>
          <p:cNvSpPr>
            <a:spLocks noGrp="1"/>
          </p:cNvSpPr>
          <p:nvPr>
            <p:ph type="body" sz="half" idx="2"/>
          </p:nvPr>
        </p:nvSpPr>
        <p:spPr>
          <a:xfrm>
            <a:off x="609601" y="1157847"/>
            <a:ext cx="4011084" cy="5100713"/>
          </a:xfrm>
          <a:solidFill>
            <a:srgbClr val="FFFFFF"/>
          </a:solidFill>
          <a:ln>
            <a:solidFill>
              <a:srgbClr val="BFBFBF"/>
            </a:solidFill>
          </a:ln>
        </p:spPr>
        <p:txBody>
          <a:bodyPr>
            <a:noAutofit/>
          </a:bodyPr>
          <a:lstStyle>
            <a:lvl1pPr marL="0" indent="0">
              <a:buNone/>
              <a:defRPr sz="1600">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Title 5"/>
          <p:cNvSpPr>
            <a:spLocks noGrp="1"/>
          </p:cNvSpPr>
          <p:nvPr>
            <p:ph type="title"/>
          </p:nvPr>
        </p:nvSpPr>
        <p:spPr>
          <a:xfrm>
            <a:off x="609600" y="133423"/>
            <a:ext cx="10972800" cy="810665"/>
          </a:xfrm>
          <a:prstGeom prst="rect">
            <a:avLst/>
          </a:prstGeom>
        </p:spPr>
        <p:txBody>
          <a:bodyPr anchor="b" anchorCtr="0">
            <a:noAutofit/>
          </a:bodyPr>
          <a:lstStyle>
            <a:lvl1pPr>
              <a:defRPr>
                <a:solidFill>
                  <a:schemeClr val="bg1"/>
                </a:solidFill>
                <a:latin typeface="+mj-lt"/>
              </a:defRPr>
            </a:lvl1pPr>
          </a:lstStyle>
          <a:p>
            <a:r>
              <a:rPr lang="en-US"/>
              <a:t>Click to edit Master title style</a:t>
            </a:r>
          </a:p>
        </p:txBody>
      </p:sp>
      <p:sp>
        <p:nvSpPr>
          <p:cNvPr id="8" name="Slide Number Placeholder 5">
            <a:extLst>
              <a:ext uri="{FF2B5EF4-FFF2-40B4-BE49-F238E27FC236}">
                <a16:creationId xmlns:a16="http://schemas.microsoft.com/office/drawing/2014/main" id="{463FD921-9763-6546-9789-CEC6A46C633A}"/>
              </a:ext>
            </a:extLst>
          </p:cNvPr>
          <p:cNvSpPr>
            <a:spLocks noGrp="1"/>
          </p:cNvSpPr>
          <p:nvPr>
            <p:ph type="sldNum" sz="quarter" idx="10"/>
          </p:nvPr>
        </p:nvSpPr>
        <p:spPr>
          <a:xfrm>
            <a:off x="11235887" y="6357805"/>
            <a:ext cx="326527" cy="365125"/>
          </a:xfrm>
          <a:prstGeom prst="rect">
            <a:avLst/>
          </a:prstGeom>
        </p:spPr>
        <p:txBody>
          <a:bodyPr vert="horz" lIns="0" tIns="0" rIns="0" bIns="0" rtlCol="0" anchor="ctr"/>
          <a:lstStyle>
            <a:lvl1pPr algn="r">
              <a:defRPr sz="1000">
                <a:solidFill>
                  <a:schemeClr val="tx1">
                    <a:tint val="75000"/>
                  </a:schemeClr>
                </a:solidFill>
                <a:latin typeface="+mj-lt"/>
                <a:cs typeface="Georgia"/>
              </a:defRPr>
            </a:lvl1pPr>
          </a:lstStyle>
          <a:p>
            <a:fld id="{9B27D237-6C0D-5549-BE11-2040A22CBC71}" type="slidenum">
              <a:rPr lang="en-US" smtClean="0"/>
              <a:pPr/>
              <a:t>‹#›</a:t>
            </a:fld>
            <a:endParaRPr lang="en-US"/>
          </a:p>
        </p:txBody>
      </p:sp>
    </p:spTree>
    <p:extLst>
      <p:ext uri="{BB962C8B-B14F-4D97-AF65-F5344CB8AC3E}">
        <p14:creationId xmlns:p14="http://schemas.microsoft.com/office/powerpoint/2010/main" val="38891502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389717" y="1296650"/>
            <a:ext cx="7315200" cy="381921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102498"/>
            <a:ext cx="7315200" cy="613568"/>
          </a:xfrm>
        </p:spPr>
        <p:txBody>
          <a:bodyPr>
            <a:no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itle 4"/>
          <p:cNvSpPr>
            <a:spLocks noGrp="1"/>
          </p:cNvSpPr>
          <p:nvPr>
            <p:ph type="title"/>
          </p:nvPr>
        </p:nvSpPr>
        <p:spPr>
          <a:xfrm>
            <a:off x="600891" y="133423"/>
            <a:ext cx="10972800" cy="810665"/>
          </a:xfrm>
          <a:prstGeom prst="rect">
            <a:avLst/>
          </a:prstGeom>
        </p:spPr>
        <p:txBody>
          <a:bodyPr anchor="b" anchorCtr="0"/>
          <a:lstStyle>
            <a:lvl1pPr>
              <a:defRPr>
                <a:solidFill>
                  <a:schemeClr val="bg1"/>
                </a:solidFill>
                <a:latin typeface="+mj-lt"/>
              </a:defRPr>
            </a:lvl1pPr>
          </a:lstStyle>
          <a:p>
            <a:r>
              <a:rPr lang="en-US"/>
              <a:t>Click to edit Master title style</a:t>
            </a:r>
          </a:p>
        </p:txBody>
      </p:sp>
      <p:sp>
        <p:nvSpPr>
          <p:cNvPr id="12" name="Slide Number Placeholder 5">
            <a:extLst>
              <a:ext uri="{FF2B5EF4-FFF2-40B4-BE49-F238E27FC236}">
                <a16:creationId xmlns:a16="http://schemas.microsoft.com/office/drawing/2014/main" id="{B51EF3CB-3B26-1747-A0CC-69379BE87D00}"/>
              </a:ext>
            </a:extLst>
          </p:cNvPr>
          <p:cNvSpPr txBox="1">
            <a:spLocks/>
          </p:cNvSpPr>
          <p:nvPr userDrawn="1"/>
        </p:nvSpPr>
        <p:spPr>
          <a:xfrm>
            <a:off x="11235887" y="6357805"/>
            <a:ext cx="326527" cy="365125"/>
          </a:xfrm>
          <a:prstGeom prst="rect">
            <a:avLst/>
          </a:prstGeom>
        </p:spPr>
        <p:txBody>
          <a:bodyPr vert="horz" lIns="0" tIns="0" rIns="0" bIns="0" rtlCol="0" anchor="ctr"/>
          <a:lstStyle>
            <a:defPPr>
              <a:defRPr lang="en-US"/>
            </a:defPPr>
            <a:lvl1pPr marL="0" algn="r" defTabSz="457200" rtl="0" eaLnBrk="1" latinLnBrk="0" hangingPunct="1">
              <a:defRPr sz="1000" kern="1200">
                <a:solidFill>
                  <a:schemeClr val="tx1">
                    <a:tint val="75000"/>
                  </a:schemeClr>
                </a:solidFill>
                <a:latin typeface="+mj-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B27D237-6C0D-5549-BE11-2040A22CBC71}" type="slidenum">
              <a:rPr lang="en-US" sz="1000" smtClean="0"/>
              <a:pPr/>
              <a:t>‹#›</a:t>
            </a:fld>
            <a:endParaRPr lang="en-US" sz="1000"/>
          </a:p>
        </p:txBody>
      </p:sp>
    </p:spTree>
    <p:extLst>
      <p:ext uri="{BB962C8B-B14F-4D97-AF65-F5344CB8AC3E}">
        <p14:creationId xmlns:p14="http://schemas.microsoft.com/office/powerpoint/2010/main" val="8476748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99607" y="133423"/>
            <a:ext cx="10972800" cy="810665"/>
          </a:xfrm>
          <a:prstGeom prst="rect">
            <a:avLst/>
          </a:prstGeom>
        </p:spPr>
        <p:txBody>
          <a:bodyPr anchor="b" anchorCtr="0"/>
          <a:lstStyle>
            <a:lvl1pPr>
              <a:defRPr>
                <a:solidFill>
                  <a:schemeClr val="bg1"/>
                </a:solidFill>
                <a:latin typeface="+mj-lt"/>
              </a:defRPr>
            </a:lvl1pPr>
          </a:lstStyle>
          <a:p>
            <a:r>
              <a:rPr lang="en-US"/>
              <a:t>Click to edit Master title style</a:t>
            </a:r>
          </a:p>
        </p:txBody>
      </p:sp>
      <p:sp>
        <p:nvSpPr>
          <p:cNvPr id="7" name="Slide Number Placeholder 5">
            <a:extLst>
              <a:ext uri="{FF2B5EF4-FFF2-40B4-BE49-F238E27FC236}">
                <a16:creationId xmlns:a16="http://schemas.microsoft.com/office/drawing/2014/main" id="{116954C1-40E7-ED47-80B6-7DF5E34F1169}"/>
              </a:ext>
            </a:extLst>
          </p:cNvPr>
          <p:cNvSpPr>
            <a:spLocks noGrp="1"/>
          </p:cNvSpPr>
          <p:nvPr>
            <p:ph type="sldNum" sz="quarter" idx="10"/>
          </p:nvPr>
        </p:nvSpPr>
        <p:spPr>
          <a:xfrm>
            <a:off x="11235887" y="6357805"/>
            <a:ext cx="326527" cy="365125"/>
          </a:xfrm>
          <a:prstGeom prst="rect">
            <a:avLst/>
          </a:prstGeom>
        </p:spPr>
        <p:txBody>
          <a:bodyPr vert="horz" lIns="0" tIns="0" rIns="0" bIns="0" rtlCol="0" anchor="ctr"/>
          <a:lstStyle>
            <a:lvl1pPr algn="r">
              <a:defRPr sz="1000">
                <a:solidFill>
                  <a:schemeClr val="tx1">
                    <a:tint val="75000"/>
                  </a:schemeClr>
                </a:solidFill>
                <a:latin typeface="+mj-lt"/>
                <a:cs typeface="Georgia"/>
              </a:defRPr>
            </a:lvl1pPr>
          </a:lstStyle>
          <a:p>
            <a:fld id="{9B27D237-6C0D-5549-BE11-2040A22CBC71}" type="slidenum">
              <a:rPr lang="en-US" smtClean="0"/>
              <a:pPr/>
              <a:t>‹#›</a:t>
            </a:fld>
            <a:endParaRPr lang="en-US"/>
          </a:p>
        </p:txBody>
      </p:sp>
    </p:spTree>
    <p:extLst>
      <p:ext uri="{BB962C8B-B14F-4D97-AF65-F5344CB8AC3E}">
        <p14:creationId xmlns:p14="http://schemas.microsoft.com/office/powerpoint/2010/main" val="36695734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835874" y="1199287"/>
            <a:ext cx="6726539" cy="4864234"/>
          </a:xfrm>
        </p:spPr>
        <p:txBody>
          <a:bodyPr>
            <a:noAutofit/>
          </a:bodyPr>
          <a:lstStyle>
            <a:lvl1pPr>
              <a:defRPr sz="1800"/>
            </a:lvl1pPr>
            <a:lvl2pPr>
              <a:defRPr sz="18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p:txBody>
      </p:sp>
      <p:sp>
        <p:nvSpPr>
          <p:cNvPr id="4" name="Text Placeholder 3"/>
          <p:cNvSpPr>
            <a:spLocks noGrp="1"/>
          </p:cNvSpPr>
          <p:nvPr>
            <p:ph type="body" sz="half" idx="2"/>
          </p:nvPr>
        </p:nvSpPr>
        <p:spPr>
          <a:xfrm>
            <a:off x="598795" y="1199289"/>
            <a:ext cx="4011084" cy="4864233"/>
          </a:xfrm>
          <a:solidFill>
            <a:srgbClr val="FFFFFF"/>
          </a:solidFill>
          <a:ln>
            <a:solidFill>
              <a:srgbClr val="BFBFBF"/>
            </a:solidFill>
          </a:ln>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Title 5"/>
          <p:cNvSpPr>
            <a:spLocks noGrp="1"/>
          </p:cNvSpPr>
          <p:nvPr>
            <p:ph type="title"/>
          </p:nvPr>
        </p:nvSpPr>
        <p:spPr>
          <a:xfrm>
            <a:off x="598795" y="133423"/>
            <a:ext cx="10972800" cy="810665"/>
          </a:xfrm>
          <a:prstGeom prst="rect">
            <a:avLst/>
          </a:prstGeom>
        </p:spPr>
        <p:txBody>
          <a:bodyPr anchor="b" anchorCtr="0"/>
          <a:lstStyle>
            <a:lvl1pPr>
              <a:defRPr>
                <a:solidFill>
                  <a:schemeClr val="bg1"/>
                </a:solidFill>
                <a:latin typeface="+mj-lt"/>
              </a:defRPr>
            </a:lvl1pPr>
          </a:lstStyle>
          <a:p>
            <a:r>
              <a:rPr lang="en-US"/>
              <a:t>Click to edit Master title style</a:t>
            </a:r>
          </a:p>
        </p:txBody>
      </p:sp>
      <p:sp>
        <p:nvSpPr>
          <p:cNvPr id="7" name="Slide Number Placeholder 5">
            <a:extLst>
              <a:ext uri="{FF2B5EF4-FFF2-40B4-BE49-F238E27FC236}">
                <a16:creationId xmlns:a16="http://schemas.microsoft.com/office/drawing/2014/main" id="{01A2AE48-3F98-7541-9391-83F1B4FDA54D}"/>
              </a:ext>
            </a:extLst>
          </p:cNvPr>
          <p:cNvSpPr>
            <a:spLocks noGrp="1"/>
          </p:cNvSpPr>
          <p:nvPr>
            <p:ph type="sldNum" sz="quarter" idx="10"/>
          </p:nvPr>
        </p:nvSpPr>
        <p:spPr>
          <a:xfrm>
            <a:off x="11235887" y="6357805"/>
            <a:ext cx="326527" cy="365125"/>
          </a:xfrm>
          <a:prstGeom prst="rect">
            <a:avLst/>
          </a:prstGeom>
        </p:spPr>
        <p:txBody>
          <a:bodyPr vert="horz" lIns="0" tIns="0" rIns="0" bIns="0" rtlCol="0" anchor="ctr"/>
          <a:lstStyle>
            <a:lvl1pPr algn="r">
              <a:defRPr sz="1000">
                <a:solidFill>
                  <a:schemeClr val="tx1">
                    <a:tint val="75000"/>
                  </a:schemeClr>
                </a:solidFill>
                <a:latin typeface="+mj-lt"/>
                <a:cs typeface="Georgia"/>
              </a:defRPr>
            </a:lvl1pPr>
          </a:lstStyle>
          <a:p>
            <a:fld id="{9B27D237-6C0D-5549-BE11-2040A22CBC71}" type="slidenum">
              <a:rPr lang="en-US" smtClean="0"/>
              <a:pPr/>
              <a:t>‹#›</a:t>
            </a:fld>
            <a:endParaRPr lang="en-US"/>
          </a:p>
        </p:txBody>
      </p:sp>
    </p:spTree>
    <p:extLst>
      <p:ext uri="{BB962C8B-B14F-4D97-AF65-F5344CB8AC3E}">
        <p14:creationId xmlns:p14="http://schemas.microsoft.com/office/powerpoint/2010/main" val="38891502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438400" y="1199214"/>
            <a:ext cx="7315200" cy="40023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438400" y="5266844"/>
            <a:ext cx="7315200" cy="613568"/>
          </a:xfrm>
        </p:spPr>
        <p:txBody>
          <a:bodyPr>
            <a:no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itle 4"/>
          <p:cNvSpPr>
            <a:spLocks noGrp="1"/>
          </p:cNvSpPr>
          <p:nvPr>
            <p:ph type="title"/>
          </p:nvPr>
        </p:nvSpPr>
        <p:spPr>
          <a:xfrm>
            <a:off x="598323" y="133423"/>
            <a:ext cx="10972800" cy="810665"/>
          </a:xfrm>
          <a:prstGeom prst="rect">
            <a:avLst/>
          </a:prstGeom>
        </p:spPr>
        <p:txBody>
          <a:bodyPr anchor="b" anchorCtr="0"/>
          <a:lstStyle>
            <a:lvl1pPr>
              <a:defRPr>
                <a:solidFill>
                  <a:schemeClr val="bg1"/>
                </a:solidFill>
                <a:latin typeface="+mj-lt"/>
              </a:defRPr>
            </a:lvl1pPr>
          </a:lstStyle>
          <a:p>
            <a:r>
              <a:rPr lang="en-US"/>
              <a:t>Click to edit Master title style</a:t>
            </a:r>
          </a:p>
        </p:txBody>
      </p:sp>
      <p:sp>
        <p:nvSpPr>
          <p:cNvPr id="7" name="Slide Number Placeholder 5">
            <a:extLst>
              <a:ext uri="{FF2B5EF4-FFF2-40B4-BE49-F238E27FC236}">
                <a16:creationId xmlns:a16="http://schemas.microsoft.com/office/drawing/2014/main" id="{C4CEE060-238D-CC42-AA97-6D32E3E72440}"/>
              </a:ext>
            </a:extLst>
          </p:cNvPr>
          <p:cNvSpPr>
            <a:spLocks noGrp="1"/>
          </p:cNvSpPr>
          <p:nvPr>
            <p:ph type="sldNum" sz="quarter" idx="10"/>
          </p:nvPr>
        </p:nvSpPr>
        <p:spPr>
          <a:xfrm>
            <a:off x="11235887" y="6357805"/>
            <a:ext cx="326527" cy="365125"/>
          </a:xfrm>
          <a:prstGeom prst="rect">
            <a:avLst/>
          </a:prstGeom>
        </p:spPr>
        <p:txBody>
          <a:bodyPr vert="horz" lIns="0" tIns="0" rIns="0" bIns="0" rtlCol="0" anchor="ctr"/>
          <a:lstStyle>
            <a:lvl1pPr algn="r">
              <a:defRPr sz="1000">
                <a:solidFill>
                  <a:schemeClr val="tx1">
                    <a:tint val="75000"/>
                  </a:schemeClr>
                </a:solidFill>
                <a:latin typeface="+mj-lt"/>
                <a:cs typeface="Georgia"/>
              </a:defRPr>
            </a:lvl1pPr>
          </a:lstStyle>
          <a:p>
            <a:fld id="{9B27D237-6C0D-5549-BE11-2040A22CBC71}" type="slidenum">
              <a:rPr lang="en-US" smtClean="0"/>
              <a:pPr/>
              <a:t>‹#›</a:t>
            </a:fld>
            <a:endParaRPr lang="en-US"/>
          </a:p>
        </p:txBody>
      </p:sp>
    </p:spTree>
    <p:extLst>
      <p:ext uri="{BB962C8B-B14F-4D97-AF65-F5344CB8AC3E}">
        <p14:creationId xmlns:p14="http://schemas.microsoft.com/office/powerpoint/2010/main" val="8476748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120ADE-2958-B34C-85F5-3F372DAB4F02}"/>
              </a:ext>
            </a:extLst>
          </p:cNvPr>
          <p:cNvSpPr txBox="1"/>
          <p:nvPr userDrawn="1"/>
        </p:nvSpPr>
        <p:spPr>
          <a:xfrm>
            <a:off x="7719544" y="6547788"/>
            <a:ext cx="4360152" cy="2020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r" defTabSz="410751" rtl="0" fontAlgn="auto" latinLnBrk="0" hangingPunct="0">
              <a:lnSpc>
                <a:spcPct val="100000"/>
              </a:lnSpc>
              <a:spcBef>
                <a:spcPts val="0"/>
              </a:spcBef>
              <a:spcAft>
                <a:spcPts val="0"/>
              </a:spcAft>
              <a:buClrTx/>
              <a:buSzTx/>
              <a:buFontTx/>
              <a:buNone/>
              <a:tabLst/>
            </a:pPr>
            <a:fld id="{9797BEB6-DC5C-9C4C-877F-07CC1F5F40B0}" type="slidenum">
              <a:rPr kumimoji="0" lang="en-US" sz="844" b="0" i="0" u="none" strike="noStrike" cap="none" spc="0" normalizeH="0" baseline="0" smtClean="0">
                <a:ln>
                  <a:noFill/>
                </a:ln>
                <a:solidFill>
                  <a:schemeClr val="tx2">
                    <a:lumMod val="50000"/>
                  </a:schemeClr>
                </a:solidFill>
                <a:effectLst/>
                <a:uFillTx/>
                <a:latin typeface="Myriad Pro" panose="020B0503030403020204" pitchFamily="34" charset="0"/>
                <a:ea typeface="Helvetica Neue"/>
                <a:cs typeface="Helvetica Neue"/>
                <a:sym typeface="Helvetica Neue"/>
              </a:rPr>
              <a:pPr marL="0" marR="0" indent="0" algn="r" defTabSz="410751" rtl="0" fontAlgn="auto" latinLnBrk="0" hangingPunct="0">
                <a:lnSpc>
                  <a:spcPct val="100000"/>
                </a:lnSpc>
                <a:spcBef>
                  <a:spcPts val="0"/>
                </a:spcBef>
                <a:spcAft>
                  <a:spcPts val="0"/>
                </a:spcAft>
                <a:buClrTx/>
                <a:buSzTx/>
                <a:buFontTx/>
                <a:buNone/>
                <a:tabLst/>
              </a:pPr>
              <a:t>‹#›</a:t>
            </a:fld>
            <a:endParaRPr kumimoji="0" lang="en-US" sz="844" b="0" i="0" u="none" strike="noStrike" cap="none" spc="0" normalizeH="0" baseline="0">
              <a:ln>
                <a:noFill/>
              </a:ln>
              <a:solidFill>
                <a:schemeClr val="tx2">
                  <a:lumMod val="50000"/>
                </a:schemeClr>
              </a:solidFill>
              <a:effectLst/>
              <a:uFillTx/>
              <a:latin typeface="Myriad Pro" panose="020B0503030403020204" pitchFamily="34" charset="0"/>
              <a:ea typeface="Helvetica Neue"/>
              <a:cs typeface="Helvetica Neue"/>
              <a:sym typeface="Helvetica Neue"/>
            </a:endParaRPr>
          </a:p>
        </p:txBody>
      </p:sp>
      <p:sp>
        <p:nvSpPr>
          <p:cNvPr id="2" name="Rectangle 1">
            <a:extLst>
              <a:ext uri="{FF2B5EF4-FFF2-40B4-BE49-F238E27FC236}">
                <a16:creationId xmlns:a16="http://schemas.microsoft.com/office/drawing/2014/main" id="{59FB3091-0852-164B-AAC8-54EABCBE6FA8}"/>
              </a:ext>
            </a:extLst>
          </p:cNvPr>
          <p:cNvSpPr/>
          <p:nvPr userDrawn="1"/>
        </p:nvSpPr>
        <p:spPr>
          <a:xfrm>
            <a:off x="4846298" y="6555032"/>
            <a:ext cx="2499402" cy="222240"/>
          </a:xfrm>
          <a:prstGeom prst="rect">
            <a:avLst/>
          </a:prstGeom>
        </p:spPr>
        <p:txBody>
          <a:bodyPr wrap="none">
            <a:spAutoFit/>
          </a:bodyPr>
          <a:lstStyle/>
          <a:p>
            <a:pPr marL="0" marR="0" indent="0" algn="ctr" defTabSz="410751" rtl="0" fontAlgn="auto" latinLnBrk="0" hangingPunct="0">
              <a:lnSpc>
                <a:spcPct val="100000"/>
              </a:lnSpc>
              <a:spcBef>
                <a:spcPts val="0"/>
              </a:spcBef>
              <a:spcAft>
                <a:spcPts val="0"/>
              </a:spcAft>
              <a:buClrTx/>
              <a:buSzTx/>
              <a:buFontTx/>
              <a:buNone/>
              <a:tabLst/>
            </a:pPr>
            <a:r>
              <a:rPr kumimoji="0" lang="en-US" sz="844" b="0" i="1" u="none" strike="noStrike" cap="none" spc="0" normalizeH="0" baseline="0">
                <a:ln>
                  <a:noFill/>
                </a:ln>
                <a:solidFill>
                  <a:schemeClr val="tx2">
                    <a:lumMod val="50000"/>
                  </a:schemeClr>
                </a:solidFill>
                <a:effectLst/>
                <a:uFillTx/>
                <a:latin typeface="Myriad Pro" panose="020B0503030403020204" pitchFamily="34" charset="0"/>
                <a:ea typeface="Helvetica Neue"/>
                <a:cs typeface="Helvetica Neue"/>
                <a:sym typeface="Helvetica Neue"/>
              </a:rPr>
              <a:t>Draft – Pre-Decisional – For VA Internal Use Only</a:t>
            </a: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 Center">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DD11960-39B6-C446-8E36-FD0B21A1811E}"/>
              </a:ext>
            </a:extLst>
          </p:cNvPr>
          <p:cNvSpPr txBox="1"/>
          <p:nvPr userDrawn="1"/>
        </p:nvSpPr>
        <p:spPr>
          <a:xfrm>
            <a:off x="7719544" y="6547788"/>
            <a:ext cx="4360152" cy="2020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r" defTabSz="410751" rtl="0" fontAlgn="auto" latinLnBrk="0" hangingPunct="0">
              <a:lnSpc>
                <a:spcPct val="100000"/>
              </a:lnSpc>
              <a:spcBef>
                <a:spcPts val="0"/>
              </a:spcBef>
              <a:spcAft>
                <a:spcPts val="0"/>
              </a:spcAft>
              <a:buClrTx/>
              <a:buSzTx/>
              <a:buFontTx/>
              <a:buNone/>
              <a:tabLst/>
            </a:pPr>
            <a:fld id="{9797BEB6-DC5C-9C4C-877F-07CC1F5F40B0}" type="slidenum">
              <a:rPr kumimoji="0" lang="en-US" sz="844" b="0" i="0" u="none" strike="noStrike" cap="none" spc="0" normalizeH="0" baseline="0" smtClean="0">
                <a:ln>
                  <a:noFill/>
                </a:ln>
                <a:solidFill>
                  <a:schemeClr val="tx2">
                    <a:lumMod val="50000"/>
                  </a:schemeClr>
                </a:solidFill>
                <a:effectLst/>
                <a:uFillTx/>
                <a:latin typeface="Myriad Pro" panose="020B0503030403020204" pitchFamily="34" charset="0"/>
                <a:ea typeface="Helvetica Neue"/>
                <a:cs typeface="Helvetica Neue"/>
                <a:sym typeface="Helvetica Neue"/>
              </a:rPr>
              <a:pPr marL="0" marR="0" indent="0" algn="r" defTabSz="410751" rtl="0" fontAlgn="auto" latinLnBrk="0" hangingPunct="0">
                <a:lnSpc>
                  <a:spcPct val="100000"/>
                </a:lnSpc>
                <a:spcBef>
                  <a:spcPts val="0"/>
                </a:spcBef>
                <a:spcAft>
                  <a:spcPts val="0"/>
                </a:spcAft>
                <a:buClrTx/>
                <a:buSzTx/>
                <a:buFontTx/>
                <a:buNone/>
                <a:tabLst/>
              </a:pPr>
              <a:t>‹#›</a:t>
            </a:fld>
            <a:endParaRPr kumimoji="0" lang="en-US" sz="844" b="0" i="0" u="none" strike="noStrike" cap="none" spc="0" normalizeH="0" baseline="0">
              <a:ln>
                <a:noFill/>
              </a:ln>
              <a:solidFill>
                <a:schemeClr val="tx2">
                  <a:lumMod val="50000"/>
                </a:schemeClr>
              </a:solidFill>
              <a:effectLst/>
              <a:uFillTx/>
              <a:latin typeface="Myriad Pro" panose="020B0503030403020204" pitchFamily="34" charset="0"/>
              <a:ea typeface="Helvetica Neue"/>
              <a:cs typeface="Helvetica Neue"/>
              <a:sym typeface="Helvetica Neue"/>
            </a:endParaRPr>
          </a:p>
        </p:txBody>
      </p:sp>
      <p:sp>
        <p:nvSpPr>
          <p:cNvPr id="4" name="Rectangle 3">
            <a:extLst>
              <a:ext uri="{FF2B5EF4-FFF2-40B4-BE49-F238E27FC236}">
                <a16:creationId xmlns:a16="http://schemas.microsoft.com/office/drawing/2014/main" id="{690BF0F1-5007-9D49-B7C1-01DCB3052169}"/>
              </a:ext>
            </a:extLst>
          </p:cNvPr>
          <p:cNvSpPr/>
          <p:nvPr userDrawn="1"/>
        </p:nvSpPr>
        <p:spPr>
          <a:xfrm>
            <a:off x="4846298" y="6555032"/>
            <a:ext cx="2499402" cy="222240"/>
          </a:xfrm>
          <a:prstGeom prst="rect">
            <a:avLst/>
          </a:prstGeom>
        </p:spPr>
        <p:txBody>
          <a:bodyPr wrap="none">
            <a:spAutoFit/>
          </a:bodyPr>
          <a:lstStyle/>
          <a:p>
            <a:pPr marL="0" marR="0" indent="0" algn="ctr" defTabSz="410751" rtl="0" fontAlgn="auto" latinLnBrk="0" hangingPunct="0">
              <a:lnSpc>
                <a:spcPct val="100000"/>
              </a:lnSpc>
              <a:spcBef>
                <a:spcPts val="0"/>
              </a:spcBef>
              <a:spcAft>
                <a:spcPts val="0"/>
              </a:spcAft>
              <a:buClrTx/>
              <a:buSzTx/>
              <a:buFontTx/>
              <a:buNone/>
              <a:tabLst/>
            </a:pPr>
            <a:r>
              <a:rPr kumimoji="0" lang="en-US" sz="844" b="0" i="1" u="none" strike="noStrike" cap="none" spc="0" normalizeH="0" baseline="0">
                <a:ln>
                  <a:noFill/>
                </a:ln>
                <a:solidFill>
                  <a:schemeClr val="tx2">
                    <a:lumMod val="50000"/>
                  </a:schemeClr>
                </a:solidFill>
                <a:effectLst/>
                <a:uFillTx/>
                <a:latin typeface="Myriad Pro" panose="020B0503030403020204" pitchFamily="34" charset="0"/>
                <a:ea typeface="Helvetica Neue"/>
                <a:cs typeface="Helvetica Neue"/>
                <a:sym typeface="Helvetica Neue"/>
              </a:rPr>
              <a:t>Draft – Pre-Decisional – For VA Internal Use Only</a:t>
            </a: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mp; Bullets">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1B55465-7D18-4E4B-9458-40308A56F94D}"/>
              </a:ext>
            </a:extLst>
          </p:cNvPr>
          <p:cNvSpPr txBox="1"/>
          <p:nvPr userDrawn="1"/>
        </p:nvSpPr>
        <p:spPr>
          <a:xfrm>
            <a:off x="7719544" y="6547788"/>
            <a:ext cx="4360152" cy="2020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r" defTabSz="410751" rtl="0" fontAlgn="auto" latinLnBrk="0" hangingPunct="0">
              <a:lnSpc>
                <a:spcPct val="100000"/>
              </a:lnSpc>
              <a:spcBef>
                <a:spcPts val="0"/>
              </a:spcBef>
              <a:spcAft>
                <a:spcPts val="0"/>
              </a:spcAft>
              <a:buClrTx/>
              <a:buSzTx/>
              <a:buFontTx/>
              <a:buNone/>
              <a:tabLst/>
            </a:pPr>
            <a:fld id="{9797BEB6-DC5C-9C4C-877F-07CC1F5F40B0}" type="slidenum">
              <a:rPr kumimoji="0" lang="en-US" sz="844" b="0" i="0" u="none" strike="noStrike" cap="none" spc="0" normalizeH="0" baseline="0" smtClean="0">
                <a:ln>
                  <a:noFill/>
                </a:ln>
                <a:solidFill>
                  <a:schemeClr val="tx2">
                    <a:lumMod val="50000"/>
                  </a:schemeClr>
                </a:solidFill>
                <a:effectLst/>
                <a:uFillTx/>
                <a:latin typeface="Myriad Pro" panose="020B0503030403020204" pitchFamily="34" charset="0"/>
                <a:ea typeface="Helvetica Neue"/>
                <a:cs typeface="Helvetica Neue"/>
                <a:sym typeface="Helvetica Neue"/>
              </a:rPr>
              <a:pPr marL="0" marR="0" indent="0" algn="r" defTabSz="410751" rtl="0" fontAlgn="auto" latinLnBrk="0" hangingPunct="0">
                <a:lnSpc>
                  <a:spcPct val="100000"/>
                </a:lnSpc>
                <a:spcBef>
                  <a:spcPts val="0"/>
                </a:spcBef>
                <a:spcAft>
                  <a:spcPts val="0"/>
                </a:spcAft>
                <a:buClrTx/>
                <a:buSzTx/>
                <a:buFontTx/>
                <a:buNone/>
                <a:tabLst/>
              </a:pPr>
              <a:t>‹#›</a:t>
            </a:fld>
            <a:endParaRPr kumimoji="0" lang="en-US" sz="844" b="0" i="0" u="none" strike="noStrike" cap="none" spc="0" normalizeH="0" baseline="0">
              <a:ln>
                <a:noFill/>
              </a:ln>
              <a:solidFill>
                <a:schemeClr val="tx2">
                  <a:lumMod val="50000"/>
                </a:schemeClr>
              </a:solidFill>
              <a:effectLst/>
              <a:uFillTx/>
              <a:latin typeface="Myriad Pro" panose="020B0503030403020204" pitchFamily="34" charset="0"/>
              <a:ea typeface="Helvetica Neue"/>
              <a:cs typeface="Helvetica Neue"/>
              <a:sym typeface="Helvetica Neue"/>
            </a:endParaRPr>
          </a:p>
        </p:txBody>
      </p:sp>
      <p:sp>
        <p:nvSpPr>
          <p:cNvPr id="4" name="Rectangle 3">
            <a:extLst>
              <a:ext uri="{FF2B5EF4-FFF2-40B4-BE49-F238E27FC236}">
                <a16:creationId xmlns:a16="http://schemas.microsoft.com/office/drawing/2014/main" id="{E57296FB-A622-DB4E-9427-AF2F343A2633}"/>
              </a:ext>
            </a:extLst>
          </p:cNvPr>
          <p:cNvSpPr/>
          <p:nvPr userDrawn="1"/>
        </p:nvSpPr>
        <p:spPr>
          <a:xfrm>
            <a:off x="4846298" y="6555032"/>
            <a:ext cx="2499402" cy="222240"/>
          </a:xfrm>
          <a:prstGeom prst="rect">
            <a:avLst/>
          </a:prstGeom>
        </p:spPr>
        <p:txBody>
          <a:bodyPr wrap="none">
            <a:spAutoFit/>
          </a:bodyPr>
          <a:lstStyle/>
          <a:p>
            <a:pPr marL="0" marR="0" indent="0" algn="ctr" defTabSz="410751" rtl="0" fontAlgn="auto" latinLnBrk="0" hangingPunct="0">
              <a:lnSpc>
                <a:spcPct val="100000"/>
              </a:lnSpc>
              <a:spcBef>
                <a:spcPts val="0"/>
              </a:spcBef>
              <a:spcAft>
                <a:spcPts val="0"/>
              </a:spcAft>
              <a:buClrTx/>
              <a:buSzTx/>
              <a:buFontTx/>
              <a:buNone/>
              <a:tabLst/>
            </a:pPr>
            <a:r>
              <a:rPr kumimoji="0" lang="en-US" sz="844" b="0" i="1" u="none" strike="noStrike" cap="none" spc="0" normalizeH="0" baseline="0">
                <a:ln>
                  <a:noFill/>
                </a:ln>
                <a:solidFill>
                  <a:schemeClr val="tx2">
                    <a:lumMod val="50000"/>
                  </a:schemeClr>
                </a:solidFill>
                <a:effectLst/>
                <a:uFillTx/>
                <a:latin typeface="Myriad Pro" panose="020B0503030403020204" pitchFamily="34" charset="0"/>
                <a:ea typeface="Helvetica Neue"/>
                <a:cs typeface="Helvetica Neue"/>
                <a:sym typeface="Helvetica Neue"/>
              </a:rPr>
              <a:t>Draft – Pre-Decisional – For VA Internal Use Only</a:t>
            </a: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mp; Subtitle">
    <p:spTree>
      <p:nvGrpSpPr>
        <p:cNvPr id="1" name=""/>
        <p:cNvGrpSpPr/>
        <p:nvPr/>
      </p:nvGrpSpPr>
      <p:grpSpPr>
        <a:xfrm>
          <a:off x="0" y="0"/>
          <a:ext cx="0" cy="0"/>
          <a:chOff x="0" y="0"/>
          <a:chExt cx="0" cy="0"/>
        </a:xfrm>
      </p:grpSpPr>
      <p:sp>
        <p:nvSpPr>
          <p:cNvPr id="12" name="Body Level One…"/>
          <p:cNvSpPr txBox="1">
            <a:spLocks noGrp="1"/>
          </p:cNvSpPr>
          <p:nvPr>
            <p:ph type="body" sz="quarter" idx="1"/>
          </p:nvPr>
        </p:nvSpPr>
        <p:spPr>
          <a:xfrm>
            <a:off x="1190625" y="3545086"/>
            <a:ext cx="9810750" cy="794742"/>
          </a:xfrm>
          <a:prstGeom prst="rect">
            <a:avLst/>
          </a:prstGeom>
        </p:spPr>
        <p:txBody>
          <a:bodyPr anchor="t"/>
          <a:lstStyle>
            <a:lvl1pPr marL="0" indent="0" algn="ctr">
              <a:spcBef>
                <a:spcPts val="0"/>
              </a:spcBef>
              <a:buSzTx/>
              <a:buNone/>
              <a:defRPr sz="3469"/>
            </a:lvl1pPr>
            <a:lvl2pPr marL="0" indent="0" algn="ctr">
              <a:spcBef>
                <a:spcPts val="0"/>
              </a:spcBef>
              <a:buSzTx/>
              <a:buNone/>
              <a:defRPr sz="3469"/>
            </a:lvl2pPr>
            <a:lvl3pPr marL="0" indent="0" algn="ctr">
              <a:spcBef>
                <a:spcPts val="0"/>
              </a:spcBef>
              <a:buSzTx/>
              <a:buNone/>
              <a:defRPr sz="3469"/>
            </a:lvl3pPr>
            <a:lvl4pPr marL="0" indent="0" algn="ctr">
              <a:spcBef>
                <a:spcPts val="0"/>
              </a:spcBef>
              <a:buSzTx/>
              <a:buNone/>
              <a:defRPr sz="3469"/>
            </a:lvl4pPr>
            <a:lvl5pPr marL="0" indent="0" algn="ctr">
              <a:spcBef>
                <a:spcPts val="0"/>
              </a:spcBef>
              <a:buSzTx/>
              <a:buNone/>
              <a:defRPr sz="3469"/>
            </a:lvl5pPr>
          </a:lstStyle>
          <a:p>
            <a:r>
              <a:t>Body Level One</a:t>
            </a:r>
          </a:p>
          <a:p>
            <a:pPr lvl="1"/>
            <a:r>
              <a:t>Body Level Two</a:t>
            </a:r>
          </a:p>
          <a:p>
            <a:pPr lvl="2"/>
            <a:r>
              <a:t>Body Level Three</a:t>
            </a:r>
          </a:p>
          <a:p>
            <a:pPr lvl="3"/>
            <a:r>
              <a:t>Body Level Four</a:t>
            </a:r>
          </a:p>
          <a:p>
            <a:pPr lvl="4"/>
            <a:r>
              <a:t>Body Level Five</a:t>
            </a:r>
          </a:p>
        </p:txBody>
      </p:sp>
      <p:sp>
        <p:nvSpPr>
          <p:cNvPr id="2" name="Title 1">
            <a:extLst>
              <a:ext uri="{FF2B5EF4-FFF2-40B4-BE49-F238E27FC236}">
                <a16:creationId xmlns:a16="http://schemas.microsoft.com/office/drawing/2014/main" id="{CF010D58-DA98-664B-90B7-C2E0F7E35F0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5565782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Slide White">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209D613-D76A-7D40-8460-4CAE6263F144}"/>
              </a:ext>
            </a:extLst>
          </p:cNvPr>
          <p:cNvSpPr txBox="1"/>
          <p:nvPr userDrawn="1"/>
        </p:nvSpPr>
        <p:spPr>
          <a:xfrm>
            <a:off x="755669" y="4620951"/>
            <a:ext cx="5535897" cy="307777"/>
          </a:xfrm>
          <a:prstGeom prst="rect">
            <a:avLst/>
          </a:prstGeom>
          <a:noFill/>
        </p:spPr>
        <p:txBody>
          <a:bodyPr wrap="square" lIns="0" rtlCol="0">
            <a:spAutoFit/>
          </a:bodyPr>
          <a:lstStyle/>
          <a:p>
            <a:fld id="{51118A9C-9ABD-A84C-846F-CC0713849565}" type="datetime4">
              <a:rPr lang="en-US" sz="1400" b="1" smtClean="0">
                <a:solidFill>
                  <a:schemeClr val="accent5"/>
                </a:solidFill>
              </a:rPr>
              <a:t>September 1, 2022</a:t>
            </a:fld>
            <a:endParaRPr lang="en-US" sz="1400" b="1">
              <a:solidFill>
                <a:schemeClr val="accent5"/>
              </a:solidFill>
            </a:endParaRPr>
          </a:p>
        </p:txBody>
      </p:sp>
      <p:sp>
        <p:nvSpPr>
          <p:cNvPr id="9" name="Text Placeholder 8">
            <a:extLst>
              <a:ext uri="{FF2B5EF4-FFF2-40B4-BE49-F238E27FC236}">
                <a16:creationId xmlns:a16="http://schemas.microsoft.com/office/drawing/2014/main" id="{256D496D-3EAE-0643-966A-D24A621E946F}"/>
              </a:ext>
            </a:extLst>
          </p:cNvPr>
          <p:cNvSpPr>
            <a:spLocks noGrp="1"/>
          </p:cNvSpPr>
          <p:nvPr>
            <p:ph type="body" sz="quarter" idx="10"/>
          </p:nvPr>
        </p:nvSpPr>
        <p:spPr>
          <a:xfrm>
            <a:off x="755669" y="2583064"/>
            <a:ext cx="8391583" cy="1016040"/>
          </a:xfrm>
        </p:spPr>
        <p:txBody>
          <a:bodyPr lIns="0" anchor="b" anchorCtr="0">
            <a:noAutofit/>
          </a:bodyPr>
          <a:lstStyle>
            <a:lvl1pPr marL="0" indent="0">
              <a:buNone/>
              <a:defRPr sz="3200" b="1">
                <a:solidFill>
                  <a:schemeClr val="tx2"/>
                </a:solidFill>
                <a:latin typeface="+mj-lt"/>
              </a:defRPr>
            </a:lvl1pPr>
          </a:lstStyle>
          <a:p>
            <a:pPr lvl="0"/>
            <a:r>
              <a:rPr lang="en-US"/>
              <a:t>Click to edit Master text styles</a:t>
            </a:r>
          </a:p>
        </p:txBody>
      </p:sp>
      <p:sp>
        <p:nvSpPr>
          <p:cNvPr id="17" name="Text Placeholder 8">
            <a:extLst>
              <a:ext uri="{FF2B5EF4-FFF2-40B4-BE49-F238E27FC236}">
                <a16:creationId xmlns:a16="http://schemas.microsoft.com/office/drawing/2014/main" id="{144DFDF4-465A-A143-9D9B-04AB8BF3F0B2}"/>
              </a:ext>
            </a:extLst>
          </p:cNvPr>
          <p:cNvSpPr>
            <a:spLocks noGrp="1"/>
          </p:cNvSpPr>
          <p:nvPr>
            <p:ph type="body" sz="quarter" idx="11" hasCustomPrompt="1"/>
          </p:nvPr>
        </p:nvSpPr>
        <p:spPr>
          <a:xfrm>
            <a:off x="755669" y="3918575"/>
            <a:ext cx="8391583" cy="508605"/>
          </a:xfrm>
        </p:spPr>
        <p:txBody>
          <a:bodyPr lIns="0">
            <a:noAutofit/>
          </a:bodyPr>
          <a:lstStyle>
            <a:lvl1pPr marL="0" indent="0">
              <a:buNone/>
              <a:defRPr sz="2000" i="1">
                <a:solidFill>
                  <a:schemeClr val="accent5"/>
                </a:solidFill>
                <a:latin typeface="+mn-lt"/>
              </a:defRPr>
            </a:lvl1pPr>
          </a:lstStyle>
          <a:p>
            <a:pPr lvl="0"/>
            <a:r>
              <a:rPr lang="en-US"/>
              <a:t>Click to edit Subtitle</a:t>
            </a:r>
          </a:p>
        </p:txBody>
      </p:sp>
      <p:cxnSp>
        <p:nvCxnSpPr>
          <p:cNvPr id="10" name="Straight Connector 9">
            <a:extLst>
              <a:ext uri="{FF2B5EF4-FFF2-40B4-BE49-F238E27FC236}">
                <a16:creationId xmlns:a16="http://schemas.microsoft.com/office/drawing/2014/main" id="{B2BD8274-25F7-2B4C-9DA1-BF4FAF6ABBF6}"/>
              </a:ext>
            </a:extLst>
          </p:cNvPr>
          <p:cNvCxnSpPr/>
          <p:nvPr userDrawn="1"/>
        </p:nvCxnSpPr>
        <p:spPr>
          <a:xfrm>
            <a:off x="728576" y="3726687"/>
            <a:ext cx="10026145" cy="0"/>
          </a:xfrm>
          <a:prstGeom prst="line">
            <a:avLst/>
          </a:prstGeom>
          <a:ln w="31750"/>
          <a:effectLst/>
        </p:spPr>
        <p:style>
          <a:lnRef idx="2">
            <a:schemeClr val="accent1"/>
          </a:lnRef>
          <a:fillRef idx="0">
            <a:schemeClr val="accent1"/>
          </a:fillRef>
          <a:effectRef idx="1">
            <a:schemeClr val="accent1"/>
          </a:effectRef>
          <a:fontRef idx="minor">
            <a:schemeClr val="tx1"/>
          </a:fontRef>
        </p:style>
      </p:cxnSp>
      <p:sp>
        <p:nvSpPr>
          <p:cNvPr id="14" name="Rectangle 13">
            <a:extLst>
              <a:ext uri="{FF2B5EF4-FFF2-40B4-BE49-F238E27FC236}">
                <a16:creationId xmlns:a16="http://schemas.microsoft.com/office/drawing/2014/main" id="{4605F522-782B-414F-9804-2336838F24F8}"/>
              </a:ext>
            </a:extLst>
          </p:cNvPr>
          <p:cNvSpPr/>
          <p:nvPr userDrawn="1"/>
        </p:nvSpPr>
        <p:spPr>
          <a:xfrm>
            <a:off x="3334" y="5890826"/>
            <a:ext cx="4080005" cy="64008"/>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6" name="Rectangle 15">
            <a:extLst>
              <a:ext uri="{FF2B5EF4-FFF2-40B4-BE49-F238E27FC236}">
                <a16:creationId xmlns:a16="http://schemas.microsoft.com/office/drawing/2014/main" id="{FBA9D200-C85C-2046-A980-119BFA98D77F}"/>
              </a:ext>
            </a:extLst>
          </p:cNvPr>
          <p:cNvSpPr/>
          <p:nvPr userDrawn="1"/>
        </p:nvSpPr>
        <p:spPr>
          <a:xfrm>
            <a:off x="4083341" y="5890826"/>
            <a:ext cx="4063935" cy="6400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8" name="Rectangle 17">
            <a:extLst>
              <a:ext uri="{FF2B5EF4-FFF2-40B4-BE49-F238E27FC236}">
                <a16:creationId xmlns:a16="http://schemas.microsoft.com/office/drawing/2014/main" id="{940C2771-8878-724A-A692-39B9696628BF}"/>
              </a:ext>
            </a:extLst>
          </p:cNvPr>
          <p:cNvSpPr/>
          <p:nvPr userDrawn="1"/>
        </p:nvSpPr>
        <p:spPr>
          <a:xfrm>
            <a:off x="8147277" y="5890826"/>
            <a:ext cx="4048060" cy="6400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2" name="Picture 11" descr="A picture containing text&#10;&#10;Description automatically generated">
            <a:extLst>
              <a:ext uri="{FF2B5EF4-FFF2-40B4-BE49-F238E27FC236}">
                <a16:creationId xmlns:a16="http://schemas.microsoft.com/office/drawing/2014/main" id="{11B66FC1-B565-E844-B6D7-7DEA8824F19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8660" y="6137198"/>
            <a:ext cx="2590800" cy="571500"/>
          </a:xfrm>
          <a:prstGeom prst="rect">
            <a:avLst/>
          </a:prstGeom>
        </p:spPr>
      </p:pic>
      <p:pic>
        <p:nvPicPr>
          <p:cNvPr id="13" name="Picture 12" descr="A picture containing text, sign, clipart&#10;&#10;Description automatically generated">
            <a:extLst>
              <a:ext uri="{FF2B5EF4-FFF2-40B4-BE49-F238E27FC236}">
                <a16:creationId xmlns:a16="http://schemas.microsoft.com/office/drawing/2014/main" id="{AC72E77C-A0B3-6FC5-43C2-20C247B6CE2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16986" y="6073190"/>
            <a:ext cx="2276354" cy="663937"/>
          </a:xfrm>
          <a:prstGeom prst="rect">
            <a:avLst/>
          </a:prstGeom>
        </p:spPr>
      </p:pic>
    </p:spTree>
    <p:extLst>
      <p:ext uri="{BB962C8B-B14F-4D97-AF65-F5344CB8AC3E}">
        <p14:creationId xmlns:p14="http://schemas.microsoft.com/office/powerpoint/2010/main" val="8725868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2A938-5042-FF46-8B58-24C631DCAF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C47DBE-7862-7D45-9F25-5AC1F798B2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613922-C59A-AD47-9BF9-36D69C7FDDB0}"/>
              </a:ext>
            </a:extLst>
          </p:cNvPr>
          <p:cNvSpPr>
            <a:spLocks noGrp="1"/>
          </p:cNvSpPr>
          <p:nvPr>
            <p:ph type="dt" sz="half" idx="10"/>
          </p:nvPr>
        </p:nvSpPr>
        <p:spPr>
          <a:xfrm>
            <a:off x="838200" y="6356351"/>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E911F310-FC2B-D74E-959E-B773714C3CC6}"/>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7560F74-E83E-CA45-87E8-F70AED79E4FB}"/>
              </a:ext>
            </a:extLst>
          </p:cNvPr>
          <p:cNvSpPr>
            <a:spLocks noGrp="1"/>
          </p:cNvSpPr>
          <p:nvPr>
            <p:ph type="sldNum" sz="quarter" idx="12"/>
          </p:nvPr>
        </p:nvSpPr>
        <p:spPr>
          <a:xfrm>
            <a:off x="8610600" y="6356351"/>
            <a:ext cx="2743200" cy="365125"/>
          </a:xfrm>
          <a:prstGeom prst="rect">
            <a:avLst/>
          </a:prstGeom>
        </p:spPr>
        <p:txBody>
          <a:bodyPr/>
          <a:lstStyle/>
          <a:p>
            <a:fld id="{93AB51CA-AD9D-3244-BDA9-91C4F9F14E13}" type="slidenum">
              <a:rPr lang="en-US" smtClean="0"/>
              <a:t>‹#›</a:t>
            </a:fld>
            <a:endParaRPr lang="en-US"/>
          </a:p>
        </p:txBody>
      </p:sp>
    </p:spTree>
    <p:extLst>
      <p:ext uri="{BB962C8B-B14F-4D97-AF65-F5344CB8AC3E}">
        <p14:creationId xmlns:p14="http://schemas.microsoft.com/office/powerpoint/2010/main" val="18834167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amp; Subtitle">
    <p:spTree>
      <p:nvGrpSpPr>
        <p:cNvPr id="1" name=""/>
        <p:cNvGrpSpPr/>
        <p:nvPr/>
      </p:nvGrpSpPr>
      <p:grpSpPr>
        <a:xfrm>
          <a:off x="0" y="0"/>
          <a:ext cx="0" cy="0"/>
          <a:chOff x="0" y="0"/>
          <a:chExt cx="0" cy="0"/>
        </a:xfrm>
      </p:grpSpPr>
      <p:sp>
        <p:nvSpPr>
          <p:cNvPr id="12" name="Body Level One…"/>
          <p:cNvSpPr txBox="1">
            <a:spLocks noGrp="1"/>
          </p:cNvSpPr>
          <p:nvPr>
            <p:ph type="body" sz="quarter" idx="1"/>
          </p:nvPr>
        </p:nvSpPr>
        <p:spPr>
          <a:xfrm>
            <a:off x="1190626" y="3545086"/>
            <a:ext cx="9810751" cy="794742"/>
          </a:xfrm>
          <a:prstGeom prst="rect">
            <a:avLst/>
          </a:prstGeom>
        </p:spPr>
        <p:txBody>
          <a:bodyPr anchor="t"/>
          <a:lstStyle>
            <a:lvl1pPr marL="0" indent="0" algn="ctr">
              <a:spcBef>
                <a:spcPts val="0"/>
              </a:spcBef>
              <a:buSzTx/>
              <a:buNone/>
              <a:defRPr sz="3122"/>
            </a:lvl1pPr>
            <a:lvl2pPr marL="0" indent="0" algn="ctr">
              <a:spcBef>
                <a:spcPts val="0"/>
              </a:spcBef>
              <a:buSzTx/>
              <a:buNone/>
              <a:defRPr sz="3122"/>
            </a:lvl2pPr>
            <a:lvl3pPr marL="0" indent="0" algn="ctr">
              <a:spcBef>
                <a:spcPts val="0"/>
              </a:spcBef>
              <a:buSzTx/>
              <a:buNone/>
              <a:defRPr sz="3122"/>
            </a:lvl3pPr>
            <a:lvl4pPr marL="0" indent="0" algn="ctr">
              <a:spcBef>
                <a:spcPts val="0"/>
              </a:spcBef>
              <a:buSzTx/>
              <a:buNone/>
              <a:defRPr sz="3122"/>
            </a:lvl4pPr>
            <a:lvl5pPr marL="0" indent="0" algn="ctr">
              <a:spcBef>
                <a:spcPts val="0"/>
              </a:spcBef>
              <a:buSzTx/>
              <a:buNone/>
              <a:defRPr sz="3122"/>
            </a:lvl5pPr>
          </a:lstStyle>
          <a:p>
            <a:r>
              <a:t>Body Level One</a:t>
            </a:r>
          </a:p>
          <a:p>
            <a:pPr lvl="1"/>
            <a:r>
              <a:t>Body Level Two</a:t>
            </a:r>
          </a:p>
          <a:p>
            <a:pPr lvl="2"/>
            <a:r>
              <a:t>Body Level Three</a:t>
            </a:r>
          </a:p>
          <a:p>
            <a:pPr lvl="3"/>
            <a:r>
              <a:t>Body Level Four</a:t>
            </a:r>
          </a:p>
          <a:p>
            <a:pPr lvl="4"/>
            <a:r>
              <a:t>Body Level Five</a:t>
            </a:r>
          </a:p>
        </p:txBody>
      </p:sp>
      <p:sp>
        <p:nvSpPr>
          <p:cNvPr id="2" name="Title 1">
            <a:extLst>
              <a:ext uri="{FF2B5EF4-FFF2-40B4-BE49-F238E27FC236}">
                <a16:creationId xmlns:a16="http://schemas.microsoft.com/office/drawing/2014/main" id="{CF010D58-DA98-664B-90B7-C2E0F7E35F04}"/>
              </a:ext>
            </a:extLst>
          </p:cNvPr>
          <p:cNvSpPr>
            <a:spLocks noGrp="1"/>
          </p:cNvSpPr>
          <p:nvPr>
            <p:ph type="title"/>
          </p:nvPr>
        </p:nvSpPr>
        <p:spPr/>
        <p:txBody>
          <a:bodyPr/>
          <a:lstStyle/>
          <a:p>
            <a:r>
              <a:rPr lang="en-US"/>
              <a:t>Click to edit Master title style</a:t>
            </a:r>
          </a:p>
        </p:txBody>
      </p:sp>
      <p:sp>
        <p:nvSpPr>
          <p:cNvPr id="7" name="Slide Number">
            <a:extLst>
              <a:ext uri="{FF2B5EF4-FFF2-40B4-BE49-F238E27FC236}">
                <a16:creationId xmlns:a16="http://schemas.microsoft.com/office/drawing/2014/main" id="{365731B7-D4B6-8F45-9275-BC6FAB375F84}"/>
              </a:ext>
            </a:extLst>
          </p:cNvPr>
          <p:cNvSpPr txBox="1">
            <a:spLocks noGrp="1"/>
          </p:cNvSpPr>
          <p:nvPr>
            <p:ph type="sldNum" sz="quarter" idx="2"/>
          </p:nvPr>
        </p:nvSpPr>
        <p:spPr>
          <a:xfrm>
            <a:off x="11631093" y="6552061"/>
            <a:ext cx="461999" cy="238912"/>
          </a:xfrm>
          <a:prstGeom prst="rect">
            <a:avLst/>
          </a:prstGeom>
          <a:ln w="12700">
            <a:miter lim="400000"/>
          </a:ln>
        </p:spPr>
        <p:txBody>
          <a:bodyPr wrap="square" lIns="50800" tIns="50800" rIns="50800" bIns="50800">
            <a:spAutoFit/>
          </a:bodyPr>
          <a:lstStyle>
            <a:lvl1pPr>
              <a:defRPr sz="886" b="0">
                <a:solidFill>
                  <a:schemeClr val="bg2">
                    <a:lumMod val="50000"/>
                  </a:schemeClr>
                </a:solidFill>
                <a:latin typeface="Georgia" panose="02040502050405020303" pitchFamily="18" charset="0"/>
                <a:ea typeface="Helvetica Neue Light"/>
                <a:cs typeface="Georgia" panose="02040502050405020303" pitchFamily="18" charset="0"/>
                <a:sym typeface="Helvetica Neue Light"/>
              </a:defRPr>
            </a:lvl1pPr>
          </a:lstStyle>
          <a:p>
            <a:fld id="{86CB4B4D-7CA3-9044-876B-883B54F8677D}" type="slidenum">
              <a:rPr lang="en-US" smtClean="0"/>
              <a:pPr/>
              <a:t>‹#›</a:t>
            </a:fld>
            <a:endParaRPr lang="en-US"/>
          </a:p>
        </p:txBody>
      </p:sp>
      <p:sp>
        <p:nvSpPr>
          <p:cNvPr id="8" name="Footer Placeholder 8">
            <a:extLst>
              <a:ext uri="{FF2B5EF4-FFF2-40B4-BE49-F238E27FC236}">
                <a16:creationId xmlns:a16="http://schemas.microsoft.com/office/drawing/2014/main" id="{0F403EE0-5196-AD46-888A-3790A6D5F45D}"/>
              </a:ext>
            </a:extLst>
          </p:cNvPr>
          <p:cNvSpPr>
            <a:spLocks noGrp="1"/>
          </p:cNvSpPr>
          <p:nvPr>
            <p:ph type="ftr" sz="quarter" idx="3"/>
          </p:nvPr>
        </p:nvSpPr>
        <p:spPr>
          <a:xfrm>
            <a:off x="7371611" y="6493001"/>
            <a:ext cx="4115344" cy="365001"/>
          </a:xfrm>
          <a:prstGeom prst="rect">
            <a:avLst/>
          </a:prstGeom>
        </p:spPr>
        <p:txBody>
          <a:bodyPr vert="horz" lIns="91440" tIns="45720" rIns="91440" bIns="45720" rtlCol="0" anchor="ctr"/>
          <a:lstStyle>
            <a:lvl1pPr algn="r">
              <a:defRPr sz="759" b="0" i="1">
                <a:solidFill>
                  <a:schemeClr val="tx1">
                    <a:tint val="75000"/>
                  </a:schemeClr>
                </a:solidFill>
                <a:latin typeface="Georgia" panose="02040502050405020303" pitchFamily="18" charset="0"/>
              </a:defRPr>
            </a:lvl1pPr>
          </a:lstStyle>
          <a:p>
            <a:endParaRPr lang="en-US"/>
          </a:p>
        </p:txBody>
      </p:sp>
    </p:spTree>
    <p:extLst>
      <p:ext uri="{BB962C8B-B14F-4D97-AF65-F5344CB8AC3E}">
        <p14:creationId xmlns:p14="http://schemas.microsoft.com/office/powerpoint/2010/main" val="4223722671"/>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1524000" y="473274"/>
            <a:ext cx="9144000" cy="4152305"/>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1190626" y="4723805"/>
            <a:ext cx="9810751" cy="1000126"/>
          </a:xfrm>
          <a:prstGeom prst="rect">
            <a:avLst/>
          </a:prstGeom>
        </p:spPr>
        <p:txBody>
          <a:bodyPr anchor="b"/>
          <a:lstStyle/>
          <a:p>
            <a:r>
              <a:t>Title Text</a:t>
            </a:r>
          </a:p>
        </p:txBody>
      </p:sp>
      <p:sp>
        <p:nvSpPr>
          <p:cNvPr id="22" name="Body Level One…"/>
          <p:cNvSpPr txBox="1">
            <a:spLocks noGrp="1"/>
          </p:cNvSpPr>
          <p:nvPr>
            <p:ph type="body" sz="quarter" idx="1"/>
          </p:nvPr>
        </p:nvSpPr>
        <p:spPr>
          <a:xfrm>
            <a:off x="1190626" y="5732860"/>
            <a:ext cx="9810751" cy="794742"/>
          </a:xfrm>
          <a:prstGeom prst="rect">
            <a:avLst/>
          </a:prstGeom>
        </p:spPr>
        <p:txBody>
          <a:bodyPr anchor="t"/>
          <a:lstStyle>
            <a:lvl1pPr marL="0" indent="0" algn="ctr">
              <a:spcBef>
                <a:spcPts val="0"/>
              </a:spcBef>
              <a:buSzTx/>
              <a:buNone/>
              <a:defRPr sz="3122"/>
            </a:lvl1pPr>
            <a:lvl2pPr marL="0" indent="0" algn="ctr">
              <a:spcBef>
                <a:spcPts val="0"/>
              </a:spcBef>
              <a:buSzTx/>
              <a:buNone/>
              <a:defRPr sz="3122"/>
            </a:lvl2pPr>
            <a:lvl3pPr marL="0" indent="0" algn="ctr">
              <a:spcBef>
                <a:spcPts val="0"/>
              </a:spcBef>
              <a:buSzTx/>
              <a:buNone/>
              <a:defRPr sz="3122"/>
            </a:lvl3pPr>
            <a:lvl4pPr marL="0" indent="0" algn="ctr">
              <a:spcBef>
                <a:spcPts val="0"/>
              </a:spcBef>
              <a:buSzTx/>
              <a:buNone/>
              <a:defRPr sz="3122"/>
            </a:lvl4pPr>
            <a:lvl5pPr marL="0" indent="0" algn="ctr">
              <a:spcBef>
                <a:spcPts val="0"/>
              </a:spcBef>
              <a:buSzTx/>
              <a:buNone/>
              <a:defRPr sz="3122"/>
            </a:lvl5pPr>
          </a:lstStyle>
          <a:p>
            <a:r>
              <a:t>Body Level One</a:t>
            </a:r>
          </a:p>
          <a:p>
            <a:pPr lvl="1"/>
            <a:r>
              <a:t>Body Level Two</a:t>
            </a:r>
          </a:p>
          <a:p>
            <a:pPr lvl="2"/>
            <a:r>
              <a:t>Body Level Three</a:t>
            </a:r>
          </a:p>
          <a:p>
            <a:pPr lvl="3"/>
            <a:r>
              <a:t>Body Level Four</a:t>
            </a:r>
          </a:p>
          <a:p>
            <a:pPr lvl="4"/>
            <a:r>
              <a:t>Body Level Five</a:t>
            </a:r>
          </a:p>
        </p:txBody>
      </p:sp>
      <p:sp>
        <p:nvSpPr>
          <p:cNvPr id="8" name="Slide Number">
            <a:extLst>
              <a:ext uri="{FF2B5EF4-FFF2-40B4-BE49-F238E27FC236}">
                <a16:creationId xmlns:a16="http://schemas.microsoft.com/office/drawing/2014/main" id="{6FBA8A77-F697-D549-B6B9-CC6486255895}"/>
              </a:ext>
            </a:extLst>
          </p:cNvPr>
          <p:cNvSpPr txBox="1">
            <a:spLocks noGrp="1"/>
          </p:cNvSpPr>
          <p:nvPr>
            <p:ph type="sldNum" sz="quarter" idx="2"/>
          </p:nvPr>
        </p:nvSpPr>
        <p:spPr>
          <a:xfrm>
            <a:off x="11631093" y="6536849"/>
            <a:ext cx="461999" cy="238912"/>
          </a:xfrm>
          <a:prstGeom prst="rect">
            <a:avLst/>
          </a:prstGeom>
          <a:ln w="12700">
            <a:miter lim="400000"/>
          </a:ln>
        </p:spPr>
        <p:txBody>
          <a:bodyPr wrap="square" lIns="50800" tIns="50800" rIns="50800" bIns="50800">
            <a:spAutoFit/>
          </a:bodyPr>
          <a:lstStyle>
            <a:lvl1pPr>
              <a:defRPr sz="886" b="0">
                <a:solidFill>
                  <a:schemeClr val="bg2">
                    <a:lumMod val="50000"/>
                  </a:schemeClr>
                </a:solidFill>
                <a:latin typeface="Georgia" panose="02040502050405020303" pitchFamily="18" charset="0"/>
                <a:ea typeface="Helvetica Neue Light"/>
                <a:cs typeface="Georgia" panose="02040502050405020303" pitchFamily="18" charset="0"/>
                <a:sym typeface="Helvetica Neue Light"/>
              </a:defRPr>
            </a:lvl1pPr>
          </a:lstStyle>
          <a:p>
            <a:fld id="{86CB4B4D-7CA3-9044-876B-883B54F8677D}" type="slidenum">
              <a:rPr lang="en-US" smtClean="0"/>
              <a:pPr/>
              <a:t>‹#›</a:t>
            </a:fld>
            <a:endParaRPr lang="en-US"/>
          </a:p>
        </p:txBody>
      </p:sp>
      <p:sp>
        <p:nvSpPr>
          <p:cNvPr id="9" name="Footer Placeholder 8">
            <a:extLst>
              <a:ext uri="{FF2B5EF4-FFF2-40B4-BE49-F238E27FC236}">
                <a16:creationId xmlns:a16="http://schemas.microsoft.com/office/drawing/2014/main" id="{4A70D0DA-66DA-354E-BDA8-6055B737D7AE}"/>
              </a:ext>
            </a:extLst>
          </p:cNvPr>
          <p:cNvSpPr>
            <a:spLocks noGrp="1"/>
          </p:cNvSpPr>
          <p:nvPr>
            <p:ph type="ftr" sz="quarter" idx="3"/>
          </p:nvPr>
        </p:nvSpPr>
        <p:spPr>
          <a:xfrm>
            <a:off x="7371611" y="6493001"/>
            <a:ext cx="4115344" cy="365001"/>
          </a:xfrm>
          <a:prstGeom prst="rect">
            <a:avLst/>
          </a:prstGeom>
        </p:spPr>
        <p:txBody>
          <a:bodyPr vert="horz" lIns="91440" tIns="45720" rIns="91440" bIns="45720" rtlCol="0" anchor="ctr"/>
          <a:lstStyle>
            <a:lvl1pPr algn="r">
              <a:defRPr sz="759" b="0" i="1">
                <a:solidFill>
                  <a:schemeClr val="tx1">
                    <a:tint val="75000"/>
                  </a:schemeClr>
                </a:solidFill>
                <a:latin typeface="Georgia" panose="02040502050405020303" pitchFamily="18" charset="0"/>
              </a:defRPr>
            </a:lvl1pPr>
          </a:lstStyle>
          <a:p>
            <a:endParaRPr lang="en-US"/>
          </a:p>
        </p:txBody>
      </p:sp>
    </p:spTree>
    <p:extLst>
      <p:ext uri="{BB962C8B-B14F-4D97-AF65-F5344CB8AC3E}">
        <p14:creationId xmlns:p14="http://schemas.microsoft.com/office/powerpoint/2010/main" val="3882525665"/>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6790" y="4406901"/>
            <a:ext cx="10946889" cy="1362075"/>
          </a:xfrm>
          <a:prstGeom prst="rect">
            <a:avLst/>
          </a:prstGeom>
        </p:spPr>
        <p:txBody>
          <a:bodyPr anchor="t">
            <a:normAutofit/>
          </a:bodyPr>
          <a:lstStyle>
            <a:lvl1pPr algn="l">
              <a:defRPr sz="2800" b="0" cap="none">
                <a:solidFill>
                  <a:schemeClr val="tx1">
                    <a:lumMod val="75000"/>
                  </a:schemeClr>
                </a:solidFill>
                <a:latin typeface="+mn-lt"/>
              </a:defRPr>
            </a:lvl1pPr>
          </a:lstStyle>
          <a:p>
            <a:r>
              <a:rPr lang="en-US"/>
              <a:t>Click To Edit Master Title Style</a:t>
            </a:r>
          </a:p>
        </p:txBody>
      </p:sp>
      <p:sp>
        <p:nvSpPr>
          <p:cNvPr id="3" name="Text Placeholder 2"/>
          <p:cNvSpPr>
            <a:spLocks noGrp="1"/>
          </p:cNvSpPr>
          <p:nvPr>
            <p:ph type="body" idx="1" hasCustomPrompt="1"/>
          </p:nvPr>
        </p:nvSpPr>
        <p:spPr>
          <a:xfrm>
            <a:off x="716790" y="2906713"/>
            <a:ext cx="10946889" cy="1500187"/>
          </a:xfrm>
        </p:spPr>
        <p:txBody>
          <a:bodyPr anchor="b"/>
          <a:lstStyle>
            <a:lvl1pPr marL="0" indent="0">
              <a:buNone/>
              <a:defRPr sz="2000">
                <a:solidFill>
                  <a:schemeClr val="tx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Rectangle 3">
            <a:extLst>
              <a:ext uri="{FF2B5EF4-FFF2-40B4-BE49-F238E27FC236}">
                <a16:creationId xmlns:a16="http://schemas.microsoft.com/office/drawing/2014/main" id="{60754DB7-DDD7-7A48-A2B7-234B7AAE7DE2}"/>
              </a:ext>
            </a:extLst>
          </p:cNvPr>
          <p:cNvSpPr/>
          <p:nvPr userDrawn="1"/>
        </p:nvSpPr>
        <p:spPr>
          <a:xfrm>
            <a:off x="8683413" y="6268720"/>
            <a:ext cx="2777067" cy="386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856225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25928"/>
            <a:ext cx="10972800" cy="810665"/>
          </a:xfrm>
          <a:prstGeom prst="rect">
            <a:avLst/>
          </a:prstGeom>
        </p:spPr>
        <p:txBody>
          <a:bodyPr anchor="b" anchorCtr="0">
            <a:noAutofit/>
          </a:bodyPr>
          <a:lstStyle>
            <a:lvl1pPr>
              <a:defRPr>
                <a:solidFill>
                  <a:schemeClr val="bg1"/>
                </a:solidFill>
                <a:latin typeface="+mj-lt"/>
              </a:defRPr>
            </a:lvl1pPr>
          </a:lstStyle>
          <a:p>
            <a:r>
              <a:rPr lang="en-US"/>
              <a:t>Click to edit Master title style</a:t>
            </a:r>
          </a:p>
        </p:txBody>
      </p:sp>
      <p:sp>
        <p:nvSpPr>
          <p:cNvPr id="3" name="Content Placeholder 2"/>
          <p:cNvSpPr>
            <a:spLocks noGrp="1"/>
          </p:cNvSpPr>
          <p:nvPr>
            <p:ph idx="1"/>
          </p:nvPr>
        </p:nvSpPr>
        <p:spPr>
          <a:xfrm>
            <a:off x="609600" y="1206708"/>
            <a:ext cx="10972800" cy="5082332"/>
          </a:xfrm>
        </p:spPr>
        <p:txBody>
          <a:bodyPr>
            <a:noAutofit/>
          </a:bodyPr>
          <a:lstStyle>
            <a:lvl1pPr>
              <a:defRPr sz="1600">
                <a:solidFill>
                  <a:schemeClr val="tx1">
                    <a:lumMod val="75000"/>
                  </a:schemeClr>
                </a:solidFill>
              </a:defRPr>
            </a:lvl1pPr>
            <a:lvl2pPr>
              <a:defRPr sz="1600">
                <a:solidFill>
                  <a:schemeClr val="tx1">
                    <a:lumMod val="75000"/>
                  </a:schemeClr>
                </a:solidFill>
              </a:defRPr>
            </a:lvl2pPr>
            <a:lvl3pPr>
              <a:defRPr sz="1600">
                <a:solidFill>
                  <a:schemeClr val="tx1">
                    <a:lumMod val="75000"/>
                  </a:schemeClr>
                </a:solidFill>
              </a:defRPr>
            </a:lvl3pPr>
            <a:lvl4pPr>
              <a:defRPr sz="1600">
                <a:solidFill>
                  <a:schemeClr val="tx1">
                    <a:lumMod val="75000"/>
                  </a:schemeClr>
                </a:solidFill>
              </a:defRPr>
            </a:lvl4pPr>
            <a:lvl5pPr marL="1144588" indent="-225425">
              <a:defRPr sz="1600">
                <a:solidFill>
                  <a:schemeClr val="tx1">
                    <a:lumMod val="75000"/>
                  </a:schemeClr>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34D6EE6C-D70D-3F49-ADF9-28B57FAF3D45}"/>
              </a:ext>
            </a:extLst>
          </p:cNvPr>
          <p:cNvSpPr>
            <a:spLocks noGrp="1"/>
          </p:cNvSpPr>
          <p:nvPr>
            <p:ph type="sldNum" sz="quarter" idx="10"/>
          </p:nvPr>
        </p:nvSpPr>
        <p:spPr>
          <a:xfrm>
            <a:off x="11235887" y="6357805"/>
            <a:ext cx="326527" cy="365125"/>
          </a:xfrm>
          <a:prstGeom prst="rect">
            <a:avLst/>
          </a:prstGeom>
        </p:spPr>
        <p:txBody>
          <a:bodyPr vert="horz" lIns="0" tIns="0" rIns="0" bIns="0" rtlCol="0" anchor="ctr"/>
          <a:lstStyle>
            <a:lvl1pPr algn="r">
              <a:defRPr sz="1000">
                <a:solidFill>
                  <a:schemeClr val="tx1">
                    <a:tint val="75000"/>
                  </a:schemeClr>
                </a:solidFill>
                <a:latin typeface="+mj-lt"/>
                <a:cs typeface="Georgia"/>
              </a:defRPr>
            </a:lvl1pPr>
          </a:lstStyle>
          <a:p>
            <a:fld id="{9B27D237-6C0D-5549-BE11-2040A22CBC71}" type="slidenum">
              <a:rPr lang="en-US" smtClean="0"/>
              <a:pPr/>
              <a:t>‹#›</a:t>
            </a:fld>
            <a:endParaRPr lang="en-US"/>
          </a:p>
        </p:txBody>
      </p:sp>
    </p:spTree>
    <p:extLst>
      <p:ext uri="{BB962C8B-B14F-4D97-AF65-F5344CB8AC3E}">
        <p14:creationId xmlns:p14="http://schemas.microsoft.com/office/powerpoint/2010/main" val="2229877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0B129CD-9FC2-A14D-82B1-607BD3F6790C}"/>
              </a:ext>
            </a:extLst>
          </p:cNvPr>
          <p:cNvSpPr/>
          <p:nvPr userDrawn="1"/>
        </p:nvSpPr>
        <p:spPr>
          <a:xfrm>
            <a:off x="-12192" y="0"/>
            <a:ext cx="12204192" cy="6400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5" name="Rectangle 4">
            <a:extLst>
              <a:ext uri="{FF2B5EF4-FFF2-40B4-BE49-F238E27FC236}">
                <a16:creationId xmlns:a16="http://schemas.microsoft.com/office/drawing/2014/main" id="{522B69D9-6485-E143-9C53-16A5AC2EDCC4}"/>
              </a:ext>
            </a:extLst>
          </p:cNvPr>
          <p:cNvSpPr/>
          <p:nvPr userDrawn="1"/>
        </p:nvSpPr>
        <p:spPr>
          <a:xfrm>
            <a:off x="-12192" y="0"/>
            <a:ext cx="12204192" cy="6858000"/>
          </a:xfrm>
          <a:prstGeom prst="rect">
            <a:avLst/>
          </a:prstGeom>
          <a:solidFill>
            <a:schemeClr val="bg1">
              <a:lumMod val="8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609600" y="338328"/>
            <a:ext cx="10972800" cy="598264"/>
          </a:xfrm>
          <a:prstGeom prst="rect">
            <a:avLst/>
          </a:prstGeom>
        </p:spPr>
        <p:txBody>
          <a:bodyPr anchor="b" anchorCtr="0">
            <a:noAutofit/>
          </a:bodyPr>
          <a:lstStyle>
            <a:lvl1pPr>
              <a:defRPr>
                <a:solidFill>
                  <a:schemeClr val="tx2"/>
                </a:solidFill>
                <a:latin typeface="+mj-lt"/>
              </a:defRPr>
            </a:lvl1pPr>
          </a:lstStyle>
          <a:p>
            <a:r>
              <a:rPr lang="en-US"/>
              <a:t>Click to edit Master title style</a:t>
            </a:r>
          </a:p>
        </p:txBody>
      </p:sp>
      <p:sp>
        <p:nvSpPr>
          <p:cNvPr id="3" name="Content Placeholder 2"/>
          <p:cNvSpPr>
            <a:spLocks noGrp="1"/>
          </p:cNvSpPr>
          <p:nvPr>
            <p:ph idx="1"/>
          </p:nvPr>
        </p:nvSpPr>
        <p:spPr>
          <a:xfrm>
            <a:off x="609600" y="1206708"/>
            <a:ext cx="5486400" cy="4755180"/>
          </a:xfrm>
        </p:spPr>
        <p:txBody>
          <a:bodyPr>
            <a:noAutofit/>
          </a:bodyPr>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marL="1144588" indent="-225425">
              <a:defRPr sz="1400">
                <a:solidFill>
                  <a:schemeClr val="tx1">
                    <a:lumMod val="75000"/>
                  </a:schemeClr>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34D6EE6C-D70D-3F49-ADF9-28B57FAF3D45}"/>
              </a:ext>
            </a:extLst>
          </p:cNvPr>
          <p:cNvSpPr>
            <a:spLocks noGrp="1"/>
          </p:cNvSpPr>
          <p:nvPr>
            <p:ph type="sldNum" sz="quarter" idx="10"/>
          </p:nvPr>
        </p:nvSpPr>
        <p:spPr>
          <a:xfrm>
            <a:off x="11235887" y="6357805"/>
            <a:ext cx="326527" cy="365125"/>
          </a:xfrm>
          <a:prstGeom prst="rect">
            <a:avLst/>
          </a:prstGeom>
        </p:spPr>
        <p:txBody>
          <a:bodyPr vert="horz" lIns="0" tIns="0" rIns="0" bIns="0" rtlCol="0" anchor="ctr"/>
          <a:lstStyle>
            <a:lvl1pPr algn="r">
              <a:defRPr sz="1000">
                <a:solidFill>
                  <a:schemeClr val="tx1"/>
                </a:solidFill>
                <a:latin typeface="+mj-lt"/>
                <a:cs typeface="Georgia"/>
              </a:defRPr>
            </a:lvl1pPr>
          </a:lstStyle>
          <a:p>
            <a:fld id="{9B27D237-6C0D-5549-BE11-2040A22CBC71}" type="slidenum">
              <a:rPr lang="en-US" smtClean="0"/>
              <a:pPr/>
              <a:t>‹#›</a:t>
            </a:fld>
            <a:endParaRPr lang="en-US"/>
          </a:p>
        </p:txBody>
      </p:sp>
      <p:sp>
        <p:nvSpPr>
          <p:cNvPr id="7" name="Content Placeholder 6">
            <a:extLst>
              <a:ext uri="{FF2B5EF4-FFF2-40B4-BE49-F238E27FC236}">
                <a16:creationId xmlns:a16="http://schemas.microsoft.com/office/drawing/2014/main" id="{41868FDF-E83A-824D-8ABE-9455927344B3}"/>
              </a:ext>
            </a:extLst>
          </p:cNvPr>
          <p:cNvSpPr>
            <a:spLocks noGrp="1"/>
          </p:cNvSpPr>
          <p:nvPr>
            <p:ph sz="quarter" idx="11"/>
          </p:nvPr>
        </p:nvSpPr>
        <p:spPr>
          <a:xfrm>
            <a:off x="6413501" y="1189039"/>
            <a:ext cx="4986020" cy="2274451"/>
          </a:xfrm>
          <a:solidFill>
            <a:schemeClr val="accent1"/>
          </a:solidFill>
        </p:spPr>
        <p:txBody>
          <a:bodyPr lIns="182880" tIns="182880" rIns="182880" bIns="182880">
            <a:normAutofit/>
          </a:bodyPr>
          <a:lstStyle>
            <a:lvl1pPr>
              <a:defRPr sz="16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6">
            <a:extLst>
              <a:ext uri="{FF2B5EF4-FFF2-40B4-BE49-F238E27FC236}">
                <a16:creationId xmlns:a16="http://schemas.microsoft.com/office/drawing/2014/main" id="{881CEC5D-B8B5-6640-80A3-D8A25DEAA564}"/>
              </a:ext>
            </a:extLst>
          </p:cNvPr>
          <p:cNvSpPr>
            <a:spLocks noGrp="1"/>
          </p:cNvSpPr>
          <p:nvPr>
            <p:ph sz="quarter" idx="12"/>
          </p:nvPr>
        </p:nvSpPr>
        <p:spPr>
          <a:xfrm>
            <a:off x="6431534" y="3630806"/>
            <a:ext cx="4986020" cy="2331082"/>
          </a:xfrm>
          <a:solidFill>
            <a:schemeClr val="accent1"/>
          </a:solidFill>
        </p:spPr>
        <p:txBody>
          <a:bodyPr lIns="182880" tIns="182880" rIns="182880" bIns="182880">
            <a:normAutofit/>
          </a:bodyPr>
          <a:lstStyle>
            <a:lvl1pPr>
              <a:defRPr sz="16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75760A61-4E74-2E4A-B0E1-A068CFD7C2B7}"/>
              </a:ext>
            </a:extLst>
          </p:cNvPr>
          <p:cNvSpPr/>
          <p:nvPr userDrawn="1"/>
        </p:nvSpPr>
        <p:spPr>
          <a:xfrm>
            <a:off x="9443545" y="6471745"/>
            <a:ext cx="1792342" cy="134007"/>
          </a:xfrm>
          <a:prstGeom prst="rect">
            <a:avLst/>
          </a:prstGeom>
          <a:solidFill>
            <a:srgbClr val="ECECE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FEA1626-59F4-8748-A574-C2C18E72A9E4}"/>
              </a:ext>
            </a:extLst>
          </p:cNvPr>
          <p:cNvSpPr txBox="1"/>
          <p:nvPr userDrawn="1"/>
        </p:nvSpPr>
        <p:spPr>
          <a:xfrm>
            <a:off x="5042045" y="6421472"/>
            <a:ext cx="6255875" cy="246221"/>
          </a:xfrm>
          <a:prstGeom prst="rect">
            <a:avLst/>
          </a:prstGeom>
          <a:noFill/>
        </p:spPr>
        <p:txBody>
          <a:bodyPr wrap="square" rtlCol="0">
            <a:spAutoFit/>
          </a:bodyPr>
          <a:lstStyle/>
          <a:p>
            <a:pPr algn="r"/>
            <a:r>
              <a:rPr lang="en-US" sz="1000">
                <a:solidFill>
                  <a:schemeClr val="tx1"/>
                </a:solidFill>
              </a:rPr>
              <a:t>CX SYMPOSIUM</a:t>
            </a:r>
          </a:p>
        </p:txBody>
      </p:sp>
    </p:spTree>
    <p:extLst>
      <p:ext uri="{BB962C8B-B14F-4D97-AF65-F5344CB8AC3E}">
        <p14:creationId xmlns:p14="http://schemas.microsoft.com/office/powerpoint/2010/main" val="877227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acks">
    <p:spTree>
      <p:nvGrpSpPr>
        <p:cNvPr id="1" name=""/>
        <p:cNvGrpSpPr/>
        <p:nvPr/>
      </p:nvGrpSpPr>
      <p:grpSpPr>
        <a:xfrm>
          <a:off x="0" y="0"/>
          <a:ext cx="0" cy="0"/>
          <a:chOff x="0" y="0"/>
          <a:chExt cx="0" cy="0"/>
        </a:xfrm>
      </p:grpSpPr>
      <p:sp>
        <p:nvSpPr>
          <p:cNvPr id="2" name="Title 1"/>
          <p:cNvSpPr>
            <a:spLocks noGrp="1"/>
          </p:cNvSpPr>
          <p:nvPr>
            <p:ph type="title"/>
          </p:nvPr>
        </p:nvSpPr>
        <p:spPr>
          <a:xfrm>
            <a:off x="609600" y="125928"/>
            <a:ext cx="10972800" cy="810665"/>
          </a:xfrm>
          <a:prstGeom prst="rect">
            <a:avLst/>
          </a:prstGeom>
        </p:spPr>
        <p:txBody>
          <a:bodyPr anchor="b" anchorCtr="0"/>
          <a:lstStyle>
            <a:lvl1pPr>
              <a:defRPr>
                <a:solidFill>
                  <a:schemeClr val="bg1"/>
                </a:solidFill>
                <a:latin typeface="+mn-lt"/>
              </a:defRPr>
            </a:lvl1pPr>
          </a:lstStyle>
          <a:p>
            <a:r>
              <a:rPr lang="en-US"/>
              <a:t>Click to edit Master title style</a:t>
            </a:r>
          </a:p>
        </p:txBody>
      </p:sp>
      <p:sp>
        <p:nvSpPr>
          <p:cNvPr id="3" name="Content Placeholder 2"/>
          <p:cNvSpPr>
            <a:spLocks noGrp="1"/>
          </p:cNvSpPr>
          <p:nvPr>
            <p:ph sz="half" idx="1"/>
          </p:nvPr>
        </p:nvSpPr>
        <p:spPr>
          <a:xfrm>
            <a:off x="609600" y="1248765"/>
            <a:ext cx="1682187" cy="1529159"/>
          </a:xfrm>
        </p:spPr>
        <p:txBody>
          <a:bodyPr>
            <a:noAutofit/>
          </a:bodyPr>
          <a:lstStyle>
            <a:lvl1pPr>
              <a:defRPr sz="1600">
                <a:solidFill>
                  <a:schemeClr val="tx1">
                    <a:lumMod val="75000"/>
                  </a:schemeClr>
                </a:solidFill>
              </a:defRPr>
            </a:lvl1pPr>
            <a:lvl2pPr>
              <a:defRPr sz="1600">
                <a:solidFill>
                  <a:schemeClr val="tx1">
                    <a:lumMod val="75000"/>
                  </a:schemeClr>
                </a:solidFill>
              </a:defRPr>
            </a:lvl2pPr>
            <a:lvl3pPr marL="684213" indent="-225425">
              <a:defRPr sz="1600">
                <a:solidFill>
                  <a:schemeClr val="tx1">
                    <a:lumMod val="75000"/>
                  </a:schemeClr>
                </a:solidFill>
              </a:defRPr>
            </a:lvl3pPr>
            <a:lvl4pPr marL="919163" indent="-234950">
              <a:defRPr sz="1600">
                <a:solidFill>
                  <a:schemeClr val="tx1">
                    <a:lumMod val="75000"/>
                  </a:schemeClr>
                </a:solidFill>
              </a:defRPr>
            </a:lvl4pPr>
            <a:lvl5pPr marL="1144588" indent="-225425">
              <a:defRPr sz="1600">
                <a:solidFill>
                  <a:schemeClr val="tx1">
                    <a:lumMod val="75000"/>
                  </a:schemeClr>
                </a:solidFill>
                <a:latin typeface="+mn-lt"/>
              </a:defRPr>
            </a:lvl5pPr>
            <a:lvl6pPr>
              <a:defRPr sz="1800"/>
            </a:lvl6pPr>
            <a:lvl7pPr>
              <a:defRPr sz="1800"/>
            </a:lvl7pPr>
            <a:lvl8pPr>
              <a:defRPr sz="1800"/>
            </a:lvl8pPr>
            <a:lvl9pPr>
              <a:defRPr sz="1800"/>
            </a:lvl9pPr>
          </a:lstStyle>
          <a:p>
            <a:pPr lvl="0"/>
            <a:r>
              <a:rPr lang="en-US"/>
              <a:t>Click to edit Master text styles</a:t>
            </a:r>
          </a:p>
        </p:txBody>
      </p:sp>
      <p:sp>
        <p:nvSpPr>
          <p:cNvPr id="4" name="Content Placeholder 3"/>
          <p:cNvSpPr>
            <a:spLocks noGrp="1"/>
          </p:cNvSpPr>
          <p:nvPr>
            <p:ph sz="half" idx="2"/>
          </p:nvPr>
        </p:nvSpPr>
        <p:spPr>
          <a:xfrm>
            <a:off x="2511706" y="1248765"/>
            <a:ext cx="9070694" cy="1529159"/>
          </a:xfrm>
        </p:spPr>
        <p:txBody>
          <a:bodyPr anchor="ctr">
            <a:noAutofit/>
          </a:bodyPr>
          <a:lstStyle>
            <a:lvl1pPr marL="0" indent="0">
              <a:buFontTx/>
              <a:buNone/>
              <a:defRPr sz="3000" b="1">
                <a:solidFill>
                  <a:srgbClr val="003F72"/>
                </a:solidFill>
              </a:defRPr>
            </a:lvl1pPr>
            <a:lvl2pPr>
              <a:defRPr sz="1600">
                <a:solidFill>
                  <a:schemeClr val="tx1">
                    <a:lumMod val="75000"/>
                  </a:schemeClr>
                </a:solidFill>
              </a:defRPr>
            </a:lvl2pPr>
            <a:lvl3pPr>
              <a:defRPr sz="1600">
                <a:solidFill>
                  <a:schemeClr val="tx1">
                    <a:lumMod val="75000"/>
                  </a:schemeClr>
                </a:solidFill>
              </a:defRPr>
            </a:lvl3pPr>
            <a:lvl4pPr>
              <a:defRPr sz="1600">
                <a:solidFill>
                  <a:schemeClr val="tx1">
                    <a:lumMod val="75000"/>
                  </a:schemeClr>
                </a:solidFill>
              </a:defRPr>
            </a:lvl4pPr>
            <a:lvl5pPr marL="1144588" indent="-225425">
              <a:defRPr sz="1600">
                <a:solidFill>
                  <a:schemeClr val="tx1">
                    <a:lumMod val="75000"/>
                  </a:schemeClr>
                </a:solidFill>
                <a:latin typeface="+mn-lt"/>
              </a:defRPr>
            </a:lvl5pPr>
            <a:lvl6pPr>
              <a:defRPr sz="1800"/>
            </a:lvl6pPr>
            <a:lvl7pPr>
              <a:defRPr sz="1800"/>
            </a:lvl7pPr>
            <a:lvl8pPr>
              <a:defRPr sz="1800"/>
            </a:lvl8pPr>
            <a:lvl9pPr>
              <a:defRPr sz="1800"/>
            </a:lvl9pPr>
          </a:lstStyle>
          <a:p>
            <a:pPr lvl="0"/>
            <a:r>
              <a:rPr lang="en-US"/>
              <a:t>Click to edit Master text styles</a:t>
            </a:r>
          </a:p>
        </p:txBody>
      </p:sp>
      <p:sp>
        <p:nvSpPr>
          <p:cNvPr id="6" name="Content Placeholder 2">
            <a:extLst>
              <a:ext uri="{FF2B5EF4-FFF2-40B4-BE49-F238E27FC236}">
                <a16:creationId xmlns:a16="http://schemas.microsoft.com/office/drawing/2014/main" id="{6530DF51-7249-A778-CF6F-061CDCEB704E}"/>
              </a:ext>
            </a:extLst>
          </p:cNvPr>
          <p:cNvSpPr>
            <a:spLocks noGrp="1"/>
          </p:cNvSpPr>
          <p:nvPr>
            <p:ph sz="half" idx="11"/>
          </p:nvPr>
        </p:nvSpPr>
        <p:spPr>
          <a:xfrm>
            <a:off x="609600" y="2989082"/>
            <a:ext cx="1682187" cy="1529159"/>
          </a:xfrm>
        </p:spPr>
        <p:txBody>
          <a:bodyPr>
            <a:noAutofit/>
          </a:bodyPr>
          <a:lstStyle>
            <a:lvl1pPr>
              <a:defRPr sz="1600">
                <a:solidFill>
                  <a:schemeClr val="tx1">
                    <a:lumMod val="75000"/>
                  </a:schemeClr>
                </a:solidFill>
              </a:defRPr>
            </a:lvl1pPr>
            <a:lvl2pPr>
              <a:defRPr sz="1600">
                <a:solidFill>
                  <a:schemeClr val="tx1">
                    <a:lumMod val="75000"/>
                  </a:schemeClr>
                </a:solidFill>
              </a:defRPr>
            </a:lvl2pPr>
            <a:lvl3pPr marL="684213" indent="-225425">
              <a:defRPr sz="1600">
                <a:solidFill>
                  <a:schemeClr val="tx1">
                    <a:lumMod val="75000"/>
                  </a:schemeClr>
                </a:solidFill>
              </a:defRPr>
            </a:lvl3pPr>
            <a:lvl4pPr marL="919163" indent="-234950">
              <a:defRPr sz="1600">
                <a:solidFill>
                  <a:schemeClr val="tx1">
                    <a:lumMod val="75000"/>
                  </a:schemeClr>
                </a:solidFill>
              </a:defRPr>
            </a:lvl4pPr>
            <a:lvl5pPr marL="1144588" indent="-225425">
              <a:defRPr sz="1600">
                <a:solidFill>
                  <a:schemeClr val="tx1">
                    <a:lumMod val="75000"/>
                  </a:schemeClr>
                </a:solidFill>
                <a:latin typeface="+mn-lt"/>
              </a:defRPr>
            </a:lvl5pPr>
            <a:lvl6pPr>
              <a:defRPr sz="1800"/>
            </a:lvl6pPr>
            <a:lvl7pPr>
              <a:defRPr sz="1800"/>
            </a:lvl7pPr>
            <a:lvl8pPr>
              <a:defRPr sz="1800"/>
            </a:lvl8pPr>
            <a:lvl9pPr>
              <a:defRPr sz="1800"/>
            </a:lvl9pPr>
          </a:lstStyle>
          <a:p>
            <a:pPr lvl="0"/>
            <a:r>
              <a:rPr lang="en-US"/>
              <a:t>Click to edit Master text styles</a:t>
            </a:r>
          </a:p>
        </p:txBody>
      </p:sp>
      <p:sp>
        <p:nvSpPr>
          <p:cNvPr id="8" name="Content Placeholder 3">
            <a:extLst>
              <a:ext uri="{FF2B5EF4-FFF2-40B4-BE49-F238E27FC236}">
                <a16:creationId xmlns:a16="http://schemas.microsoft.com/office/drawing/2014/main" id="{0A50746F-7C79-40F0-87BD-C52485687F0B}"/>
              </a:ext>
            </a:extLst>
          </p:cNvPr>
          <p:cNvSpPr>
            <a:spLocks noGrp="1"/>
          </p:cNvSpPr>
          <p:nvPr>
            <p:ph sz="half" idx="13"/>
          </p:nvPr>
        </p:nvSpPr>
        <p:spPr>
          <a:xfrm>
            <a:off x="2511706" y="2989082"/>
            <a:ext cx="9070694" cy="1529159"/>
          </a:xfrm>
        </p:spPr>
        <p:txBody>
          <a:bodyPr anchor="ctr">
            <a:noAutofit/>
          </a:bodyPr>
          <a:lstStyle>
            <a:lvl1pPr marL="0" indent="0">
              <a:buFontTx/>
              <a:buNone/>
              <a:defRPr sz="3000" b="1">
                <a:solidFill>
                  <a:srgbClr val="003F72"/>
                </a:solidFill>
              </a:defRPr>
            </a:lvl1pPr>
            <a:lvl2pPr>
              <a:defRPr sz="1600">
                <a:solidFill>
                  <a:schemeClr val="tx1">
                    <a:lumMod val="75000"/>
                  </a:schemeClr>
                </a:solidFill>
              </a:defRPr>
            </a:lvl2pPr>
            <a:lvl3pPr>
              <a:defRPr sz="1600">
                <a:solidFill>
                  <a:schemeClr val="tx1">
                    <a:lumMod val="75000"/>
                  </a:schemeClr>
                </a:solidFill>
              </a:defRPr>
            </a:lvl3pPr>
            <a:lvl4pPr>
              <a:defRPr sz="1600">
                <a:solidFill>
                  <a:schemeClr val="tx1">
                    <a:lumMod val="75000"/>
                  </a:schemeClr>
                </a:solidFill>
              </a:defRPr>
            </a:lvl4pPr>
            <a:lvl5pPr marL="1144588" indent="-225425">
              <a:defRPr sz="1600">
                <a:solidFill>
                  <a:schemeClr val="tx1">
                    <a:lumMod val="75000"/>
                  </a:schemeClr>
                </a:solidFill>
                <a:latin typeface="+mn-lt"/>
              </a:defRPr>
            </a:lvl5pPr>
            <a:lvl6pPr>
              <a:defRPr sz="1800"/>
            </a:lvl6pPr>
            <a:lvl7pPr>
              <a:defRPr sz="1800"/>
            </a:lvl7pPr>
            <a:lvl8pPr>
              <a:defRPr sz="1800"/>
            </a:lvl8pPr>
            <a:lvl9pPr>
              <a:defRPr sz="1800"/>
            </a:lvl9pPr>
          </a:lstStyle>
          <a:p>
            <a:pPr lvl="0"/>
            <a:r>
              <a:rPr lang="en-US"/>
              <a:t>Click to edit Master text styles</a:t>
            </a:r>
          </a:p>
        </p:txBody>
      </p:sp>
      <p:sp>
        <p:nvSpPr>
          <p:cNvPr id="7" name="Content Placeholder 2">
            <a:extLst>
              <a:ext uri="{FF2B5EF4-FFF2-40B4-BE49-F238E27FC236}">
                <a16:creationId xmlns:a16="http://schemas.microsoft.com/office/drawing/2014/main" id="{F152D51A-291E-0A5A-B59A-F944C78578F1}"/>
              </a:ext>
            </a:extLst>
          </p:cNvPr>
          <p:cNvSpPr>
            <a:spLocks noGrp="1"/>
          </p:cNvSpPr>
          <p:nvPr>
            <p:ph sz="half" idx="12"/>
          </p:nvPr>
        </p:nvSpPr>
        <p:spPr>
          <a:xfrm>
            <a:off x="609600" y="4729399"/>
            <a:ext cx="1682187" cy="1529159"/>
          </a:xfrm>
        </p:spPr>
        <p:txBody>
          <a:bodyPr>
            <a:noAutofit/>
          </a:bodyPr>
          <a:lstStyle>
            <a:lvl1pPr>
              <a:defRPr sz="1600">
                <a:solidFill>
                  <a:schemeClr val="tx1">
                    <a:lumMod val="75000"/>
                  </a:schemeClr>
                </a:solidFill>
              </a:defRPr>
            </a:lvl1pPr>
            <a:lvl2pPr>
              <a:defRPr sz="1600">
                <a:solidFill>
                  <a:schemeClr val="tx1">
                    <a:lumMod val="75000"/>
                  </a:schemeClr>
                </a:solidFill>
              </a:defRPr>
            </a:lvl2pPr>
            <a:lvl3pPr marL="684213" indent="-225425">
              <a:defRPr sz="1600">
                <a:solidFill>
                  <a:schemeClr val="tx1">
                    <a:lumMod val="75000"/>
                  </a:schemeClr>
                </a:solidFill>
              </a:defRPr>
            </a:lvl3pPr>
            <a:lvl4pPr marL="919163" indent="-234950">
              <a:defRPr sz="1600">
                <a:solidFill>
                  <a:schemeClr val="tx1">
                    <a:lumMod val="75000"/>
                  </a:schemeClr>
                </a:solidFill>
              </a:defRPr>
            </a:lvl4pPr>
            <a:lvl5pPr marL="1144588" indent="-225425">
              <a:defRPr sz="1600">
                <a:solidFill>
                  <a:schemeClr val="tx1">
                    <a:lumMod val="75000"/>
                  </a:schemeClr>
                </a:solidFill>
                <a:latin typeface="+mn-lt"/>
              </a:defRPr>
            </a:lvl5pPr>
            <a:lvl6pPr>
              <a:defRPr sz="1800"/>
            </a:lvl6pPr>
            <a:lvl7pPr>
              <a:defRPr sz="1800"/>
            </a:lvl7pPr>
            <a:lvl8pPr>
              <a:defRPr sz="1800"/>
            </a:lvl8pPr>
            <a:lvl9pPr>
              <a:defRPr sz="1800"/>
            </a:lvl9pPr>
          </a:lstStyle>
          <a:p>
            <a:pPr lvl="0"/>
            <a:r>
              <a:rPr lang="en-US"/>
              <a:t>Click to edit Master text styles</a:t>
            </a:r>
          </a:p>
        </p:txBody>
      </p:sp>
      <p:sp>
        <p:nvSpPr>
          <p:cNvPr id="9" name="Content Placeholder 3">
            <a:extLst>
              <a:ext uri="{FF2B5EF4-FFF2-40B4-BE49-F238E27FC236}">
                <a16:creationId xmlns:a16="http://schemas.microsoft.com/office/drawing/2014/main" id="{A0AF174F-287E-8B97-9DB2-E754928F92A4}"/>
              </a:ext>
            </a:extLst>
          </p:cNvPr>
          <p:cNvSpPr>
            <a:spLocks noGrp="1"/>
          </p:cNvSpPr>
          <p:nvPr>
            <p:ph sz="half" idx="14"/>
          </p:nvPr>
        </p:nvSpPr>
        <p:spPr>
          <a:xfrm>
            <a:off x="2491720" y="4729398"/>
            <a:ext cx="9070694" cy="1529159"/>
          </a:xfrm>
        </p:spPr>
        <p:txBody>
          <a:bodyPr anchor="ctr">
            <a:noAutofit/>
          </a:bodyPr>
          <a:lstStyle>
            <a:lvl1pPr marL="0" indent="0">
              <a:buFontTx/>
              <a:buNone/>
              <a:defRPr sz="3000" b="1">
                <a:solidFill>
                  <a:srgbClr val="003F72"/>
                </a:solidFill>
              </a:defRPr>
            </a:lvl1pPr>
            <a:lvl2pPr>
              <a:defRPr sz="1600">
                <a:solidFill>
                  <a:schemeClr val="tx1">
                    <a:lumMod val="75000"/>
                  </a:schemeClr>
                </a:solidFill>
              </a:defRPr>
            </a:lvl2pPr>
            <a:lvl3pPr>
              <a:defRPr sz="1600">
                <a:solidFill>
                  <a:schemeClr val="tx1">
                    <a:lumMod val="75000"/>
                  </a:schemeClr>
                </a:solidFill>
              </a:defRPr>
            </a:lvl3pPr>
            <a:lvl4pPr>
              <a:defRPr sz="1600">
                <a:solidFill>
                  <a:schemeClr val="tx1">
                    <a:lumMod val="75000"/>
                  </a:schemeClr>
                </a:solidFill>
              </a:defRPr>
            </a:lvl4pPr>
            <a:lvl5pPr marL="1144588" indent="-225425">
              <a:defRPr sz="1600">
                <a:solidFill>
                  <a:schemeClr val="tx1">
                    <a:lumMod val="75000"/>
                  </a:schemeClr>
                </a:solidFill>
                <a:latin typeface="+mn-lt"/>
              </a:defRPr>
            </a:lvl5pPr>
            <a:lvl6pPr>
              <a:defRPr sz="1800"/>
            </a:lvl6pPr>
            <a:lvl7pPr>
              <a:defRPr sz="1800"/>
            </a:lvl7pPr>
            <a:lvl8pPr>
              <a:defRPr sz="1800"/>
            </a:lvl8pPr>
            <a:lvl9pPr>
              <a:defRPr sz="1800"/>
            </a:lvl9pPr>
          </a:lstStyle>
          <a:p>
            <a:pPr lvl="0"/>
            <a:r>
              <a:rPr lang="en-US"/>
              <a:t>Click to edit Master text styles</a:t>
            </a:r>
          </a:p>
        </p:txBody>
      </p:sp>
      <p:sp>
        <p:nvSpPr>
          <p:cNvPr id="11" name="Slide Number Placeholder 5">
            <a:extLst>
              <a:ext uri="{FF2B5EF4-FFF2-40B4-BE49-F238E27FC236}">
                <a16:creationId xmlns:a16="http://schemas.microsoft.com/office/drawing/2014/main" id="{C15BC2CF-BBEE-BB4E-BE75-E250C6DC9F1C}"/>
              </a:ext>
            </a:extLst>
          </p:cNvPr>
          <p:cNvSpPr>
            <a:spLocks noGrp="1"/>
          </p:cNvSpPr>
          <p:nvPr>
            <p:ph type="sldNum" sz="quarter" idx="10"/>
          </p:nvPr>
        </p:nvSpPr>
        <p:spPr>
          <a:xfrm>
            <a:off x="11235887" y="6357805"/>
            <a:ext cx="326527" cy="365125"/>
          </a:xfrm>
          <a:prstGeom prst="rect">
            <a:avLst/>
          </a:prstGeom>
        </p:spPr>
        <p:txBody>
          <a:bodyPr vert="horz" lIns="0" tIns="0" rIns="0" bIns="0" rtlCol="0" anchor="ctr"/>
          <a:lstStyle>
            <a:lvl1pPr algn="r">
              <a:defRPr sz="1000">
                <a:solidFill>
                  <a:schemeClr val="tx1">
                    <a:tint val="75000"/>
                  </a:schemeClr>
                </a:solidFill>
                <a:latin typeface="+mj-lt"/>
                <a:cs typeface="Georgia"/>
              </a:defRPr>
            </a:lvl1pPr>
          </a:lstStyle>
          <a:p>
            <a:fld id="{9B27D237-6C0D-5549-BE11-2040A22CBC71}" type="slidenum">
              <a:rPr lang="en-US" smtClean="0"/>
              <a:pPr/>
              <a:t>‹#›</a:t>
            </a:fld>
            <a:endParaRPr lang="en-US"/>
          </a:p>
        </p:txBody>
      </p:sp>
    </p:spTree>
    <p:extLst>
      <p:ext uri="{BB962C8B-B14F-4D97-AF65-F5344CB8AC3E}">
        <p14:creationId xmlns:p14="http://schemas.microsoft.com/office/powerpoint/2010/main" val="1508298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125928"/>
            <a:ext cx="10972800" cy="810665"/>
          </a:xfrm>
          <a:prstGeom prst="rect">
            <a:avLst/>
          </a:prstGeom>
        </p:spPr>
        <p:txBody>
          <a:bodyPr anchor="b" anchorCtr="0"/>
          <a:lstStyle>
            <a:lvl1pPr>
              <a:defRPr>
                <a:solidFill>
                  <a:schemeClr val="bg1"/>
                </a:solidFill>
                <a:latin typeface="+mn-lt"/>
              </a:defRPr>
            </a:lvl1pPr>
          </a:lstStyle>
          <a:p>
            <a:r>
              <a:rPr lang="en-US"/>
              <a:t>Click to edit Master title style</a:t>
            </a:r>
          </a:p>
        </p:txBody>
      </p:sp>
      <p:sp>
        <p:nvSpPr>
          <p:cNvPr id="3" name="Text Placeholder 2"/>
          <p:cNvSpPr>
            <a:spLocks noGrp="1"/>
          </p:cNvSpPr>
          <p:nvPr>
            <p:ph type="body" idx="1"/>
          </p:nvPr>
        </p:nvSpPr>
        <p:spPr>
          <a:xfrm>
            <a:off x="589614" y="1189204"/>
            <a:ext cx="5386917" cy="639762"/>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9614" y="1828966"/>
            <a:ext cx="5386917" cy="4439754"/>
          </a:xfrm>
        </p:spPr>
        <p:txBody>
          <a:bodyPr>
            <a:noAutofit/>
          </a:bodyPr>
          <a:lstStyle>
            <a:lvl1pPr>
              <a:defRPr sz="1600"/>
            </a:lvl1pPr>
            <a:lvl2pPr>
              <a:defRPr sz="1600"/>
            </a:lvl2pPr>
            <a:lvl3pPr>
              <a:defRPr sz="16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6173381" y="1189204"/>
            <a:ext cx="5389033" cy="639762"/>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3381" y="1828966"/>
            <a:ext cx="5389033" cy="4439754"/>
          </a:xfr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1" name="Slide Number Placeholder 5">
            <a:extLst>
              <a:ext uri="{FF2B5EF4-FFF2-40B4-BE49-F238E27FC236}">
                <a16:creationId xmlns:a16="http://schemas.microsoft.com/office/drawing/2014/main" id="{A1478252-F837-8F40-94A1-A1FBD943B31F}"/>
              </a:ext>
            </a:extLst>
          </p:cNvPr>
          <p:cNvSpPr>
            <a:spLocks noGrp="1"/>
          </p:cNvSpPr>
          <p:nvPr>
            <p:ph type="sldNum" sz="quarter" idx="10"/>
          </p:nvPr>
        </p:nvSpPr>
        <p:spPr>
          <a:xfrm>
            <a:off x="11235887" y="6357805"/>
            <a:ext cx="326527" cy="365125"/>
          </a:xfrm>
          <a:prstGeom prst="rect">
            <a:avLst/>
          </a:prstGeom>
        </p:spPr>
        <p:txBody>
          <a:bodyPr vert="horz" lIns="0" tIns="0" rIns="0" bIns="0" rtlCol="0" anchor="ctr"/>
          <a:lstStyle>
            <a:lvl1pPr algn="r">
              <a:defRPr sz="1000">
                <a:solidFill>
                  <a:schemeClr val="tx1">
                    <a:tint val="75000"/>
                  </a:schemeClr>
                </a:solidFill>
                <a:latin typeface="+mj-lt"/>
                <a:cs typeface="Georgia"/>
              </a:defRPr>
            </a:lvl1pPr>
          </a:lstStyle>
          <a:p>
            <a:fld id="{9B27D237-6C0D-5549-BE11-2040A22CBC71}" type="slidenum">
              <a:rPr lang="en-US" smtClean="0"/>
              <a:pPr/>
              <a:t>‹#›</a:t>
            </a:fld>
            <a:endParaRPr lang="en-US"/>
          </a:p>
        </p:txBody>
      </p:sp>
    </p:spTree>
    <p:extLst>
      <p:ext uri="{BB962C8B-B14F-4D97-AF65-F5344CB8AC3E}">
        <p14:creationId xmlns:p14="http://schemas.microsoft.com/office/powerpoint/2010/main" val="1862334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25928"/>
            <a:ext cx="10972800" cy="810665"/>
          </a:xfrm>
          <a:prstGeom prst="rect">
            <a:avLst/>
          </a:prstGeom>
        </p:spPr>
        <p:txBody>
          <a:bodyPr anchor="b" anchorCtr="0"/>
          <a:lstStyle>
            <a:lvl1pPr>
              <a:defRPr>
                <a:solidFill>
                  <a:schemeClr val="bg1"/>
                </a:solidFill>
                <a:latin typeface="+mn-lt"/>
              </a:defRPr>
            </a:lvl1pPr>
          </a:lstStyle>
          <a:p>
            <a:r>
              <a:rPr lang="en-US"/>
              <a:t>Click to edit Master title style</a:t>
            </a:r>
          </a:p>
        </p:txBody>
      </p:sp>
      <p:sp>
        <p:nvSpPr>
          <p:cNvPr id="4" name="Content Placeholder 3"/>
          <p:cNvSpPr>
            <a:spLocks noGrp="1"/>
          </p:cNvSpPr>
          <p:nvPr>
            <p:ph sz="half" idx="2"/>
          </p:nvPr>
        </p:nvSpPr>
        <p:spPr>
          <a:xfrm>
            <a:off x="589614" y="1361209"/>
            <a:ext cx="5386917" cy="4907511"/>
          </a:xfrm>
        </p:spPr>
        <p:txBody>
          <a:bodyPr>
            <a:noAutofit/>
          </a:bodyPr>
          <a:lstStyle>
            <a:lvl1pPr>
              <a:defRPr sz="1600"/>
            </a:lvl1pPr>
            <a:lvl2pPr>
              <a:defRPr sz="1600"/>
            </a:lvl2pPr>
            <a:lvl3pPr>
              <a:defRPr sz="16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6" name="Content Placeholder 5"/>
          <p:cNvSpPr>
            <a:spLocks noGrp="1"/>
          </p:cNvSpPr>
          <p:nvPr>
            <p:ph sz="quarter" idx="4"/>
          </p:nvPr>
        </p:nvSpPr>
        <p:spPr>
          <a:xfrm>
            <a:off x="6173381" y="1361209"/>
            <a:ext cx="5389033" cy="4907511"/>
          </a:xfr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1" name="Slide Number Placeholder 5">
            <a:extLst>
              <a:ext uri="{FF2B5EF4-FFF2-40B4-BE49-F238E27FC236}">
                <a16:creationId xmlns:a16="http://schemas.microsoft.com/office/drawing/2014/main" id="{A1478252-F837-8F40-94A1-A1FBD943B31F}"/>
              </a:ext>
            </a:extLst>
          </p:cNvPr>
          <p:cNvSpPr>
            <a:spLocks noGrp="1"/>
          </p:cNvSpPr>
          <p:nvPr>
            <p:ph type="sldNum" sz="quarter" idx="10"/>
          </p:nvPr>
        </p:nvSpPr>
        <p:spPr>
          <a:xfrm>
            <a:off x="11235887" y="6357805"/>
            <a:ext cx="326527" cy="365125"/>
          </a:xfrm>
          <a:prstGeom prst="rect">
            <a:avLst/>
          </a:prstGeom>
        </p:spPr>
        <p:txBody>
          <a:bodyPr vert="horz" lIns="0" tIns="0" rIns="0" bIns="0" rtlCol="0" anchor="ctr"/>
          <a:lstStyle>
            <a:lvl1pPr algn="r">
              <a:defRPr sz="1000">
                <a:solidFill>
                  <a:schemeClr val="tx1">
                    <a:tint val="75000"/>
                  </a:schemeClr>
                </a:solidFill>
                <a:latin typeface="+mj-lt"/>
                <a:cs typeface="Georgia"/>
              </a:defRPr>
            </a:lvl1pPr>
          </a:lstStyle>
          <a:p>
            <a:fld id="{9B27D237-6C0D-5549-BE11-2040A22CBC71}" type="slidenum">
              <a:rPr lang="en-US" smtClean="0"/>
              <a:pPr/>
              <a:t>‹#›</a:t>
            </a:fld>
            <a:endParaRPr lang="en-US"/>
          </a:p>
        </p:txBody>
      </p:sp>
    </p:spTree>
    <p:extLst>
      <p:ext uri="{BB962C8B-B14F-4D97-AF65-F5344CB8AC3E}">
        <p14:creationId xmlns:p14="http://schemas.microsoft.com/office/powerpoint/2010/main" val="3947032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29163"/>
            <a:ext cx="10972800" cy="810665"/>
          </a:xfrm>
          <a:prstGeom prst="rect">
            <a:avLst/>
          </a:prstGeom>
        </p:spPr>
        <p:txBody>
          <a:bodyPr anchor="b" anchorCtr="0"/>
          <a:lstStyle>
            <a:lvl1pPr>
              <a:defRPr>
                <a:solidFill>
                  <a:schemeClr val="bg1"/>
                </a:solidFill>
                <a:latin typeface="+mj-lt"/>
              </a:defRPr>
            </a:lvl1pPr>
          </a:lstStyle>
          <a:p>
            <a:r>
              <a:rPr lang="en-US"/>
              <a:t>Click to edit Master title style</a:t>
            </a:r>
          </a:p>
        </p:txBody>
      </p:sp>
      <p:sp>
        <p:nvSpPr>
          <p:cNvPr id="4" name="Slide Number Placeholder 5">
            <a:extLst>
              <a:ext uri="{FF2B5EF4-FFF2-40B4-BE49-F238E27FC236}">
                <a16:creationId xmlns:a16="http://schemas.microsoft.com/office/drawing/2014/main" id="{BFE5E727-B59D-944E-8079-5EA4A63F56F9}"/>
              </a:ext>
            </a:extLst>
          </p:cNvPr>
          <p:cNvSpPr>
            <a:spLocks noGrp="1"/>
          </p:cNvSpPr>
          <p:nvPr>
            <p:ph type="sldNum" sz="quarter" idx="10"/>
          </p:nvPr>
        </p:nvSpPr>
        <p:spPr>
          <a:xfrm>
            <a:off x="11235887" y="6357805"/>
            <a:ext cx="326527" cy="365125"/>
          </a:xfrm>
          <a:prstGeom prst="rect">
            <a:avLst/>
          </a:prstGeom>
        </p:spPr>
        <p:txBody>
          <a:bodyPr vert="horz" lIns="0" tIns="0" rIns="0" bIns="0" rtlCol="0" anchor="ctr"/>
          <a:lstStyle>
            <a:lvl1pPr algn="r">
              <a:defRPr sz="1000">
                <a:solidFill>
                  <a:schemeClr val="tx1">
                    <a:tint val="75000"/>
                  </a:schemeClr>
                </a:solidFill>
                <a:latin typeface="+mj-lt"/>
                <a:cs typeface="Georgia"/>
              </a:defRPr>
            </a:lvl1pPr>
          </a:lstStyle>
          <a:p>
            <a:fld id="{9B27D237-6C0D-5549-BE11-2040A22CBC71}" type="slidenum">
              <a:rPr lang="en-US" smtClean="0"/>
              <a:pPr/>
              <a:t>‹#›</a:t>
            </a:fld>
            <a:endParaRPr lang="en-US"/>
          </a:p>
        </p:txBody>
      </p:sp>
    </p:spTree>
    <p:extLst>
      <p:ext uri="{BB962C8B-B14F-4D97-AF65-F5344CB8AC3E}">
        <p14:creationId xmlns:p14="http://schemas.microsoft.com/office/powerpoint/2010/main" val="3806173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9"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777AD75-3CC9-5E4C-AAE7-C8B056F501F9}"/>
              </a:ext>
            </a:extLst>
          </p:cNvPr>
          <p:cNvSpPr/>
          <p:nvPr userDrawn="1"/>
        </p:nvSpPr>
        <p:spPr>
          <a:xfrm>
            <a:off x="-8631" y="0"/>
            <a:ext cx="12192000" cy="104181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 name="Title Placeholder 1"/>
          <p:cNvSpPr txBox="1">
            <a:spLocks/>
          </p:cNvSpPr>
          <p:nvPr userDrawn="1"/>
        </p:nvSpPr>
        <p:spPr>
          <a:xfrm>
            <a:off x="609600" y="180149"/>
            <a:ext cx="10972800" cy="810665"/>
          </a:xfrm>
          <a:prstGeom prst="rect">
            <a:avLst/>
          </a:prstGeom>
        </p:spPr>
        <p:txBody>
          <a:bodyPr vert="horz" lIns="91440" tIns="45720" rIns="91440" bIns="45720" rtlCol="0" anchor="b">
            <a:normAutofit/>
          </a:bodyPr>
          <a:lstStyle>
            <a:lvl1pPr algn="l" defTabSz="457200" rtl="0" eaLnBrk="1" latinLnBrk="0" hangingPunct="1">
              <a:spcBef>
                <a:spcPct val="0"/>
              </a:spcBef>
              <a:buNone/>
              <a:defRPr sz="2400" kern="1200">
                <a:solidFill>
                  <a:schemeClr val="tx1">
                    <a:lumMod val="75000"/>
                  </a:schemeClr>
                </a:solidFill>
                <a:latin typeface="Georgia"/>
                <a:ea typeface="+mj-ea"/>
                <a:cs typeface="Georgia"/>
              </a:defRPr>
            </a:lvl1pPr>
          </a:lstStyle>
          <a:p>
            <a:endParaRPr lang="en-US" sz="2400"/>
          </a:p>
        </p:txBody>
      </p:sp>
      <p:sp>
        <p:nvSpPr>
          <p:cNvPr id="3" name="Text Placeholder 2"/>
          <p:cNvSpPr>
            <a:spLocks noGrp="1"/>
          </p:cNvSpPr>
          <p:nvPr>
            <p:ph type="body" idx="1"/>
          </p:nvPr>
        </p:nvSpPr>
        <p:spPr>
          <a:xfrm>
            <a:off x="601068" y="1213514"/>
            <a:ext cx="10961347" cy="506844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grpSp>
        <p:nvGrpSpPr>
          <p:cNvPr id="7" name="Group 6">
            <a:extLst>
              <a:ext uri="{FF2B5EF4-FFF2-40B4-BE49-F238E27FC236}">
                <a16:creationId xmlns:a16="http://schemas.microsoft.com/office/drawing/2014/main" id="{A49A0533-1C09-5C44-A98B-5B58112BCEF1}"/>
              </a:ext>
            </a:extLst>
          </p:cNvPr>
          <p:cNvGrpSpPr/>
          <p:nvPr userDrawn="1"/>
        </p:nvGrpSpPr>
        <p:grpSpPr>
          <a:xfrm>
            <a:off x="-8531" y="1011795"/>
            <a:ext cx="12198660" cy="64008"/>
            <a:chOff x="-4995" y="5896713"/>
            <a:chExt cx="9148995" cy="64008"/>
          </a:xfrm>
        </p:grpSpPr>
        <p:sp>
          <p:nvSpPr>
            <p:cNvPr id="8" name="Rectangle 7">
              <a:extLst>
                <a:ext uri="{FF2B5EF4-FFF2-40B4-BE49-F238E27FC236}">
                  <a16:creationId xmlns:a16="http://schemas.microsoft.com/office/drawing/2014/main" id="{8400CA6F-A2B6-C24E-8A8F-79A1EC72DEC0}"/>
                </a:ext>
              </a:extLst>
            </p:cNvPr>
            <p:cNvSpPr/>
            <p:nvPr userDrawn="1"/>
          </p:nvSpPr>
          <p:spPr>
            <a:xfrm>
              <a:off x="-4995" y="5896713"/>
              <a:ext cx="3047951" cy="64008"/>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Rectangle 8">
              <a:extLst>
                <a:ext uri="{FF2B5EF4-FFF2-40B4-BE49-F238E27FC236}">
                  <a16:creationId xmlns:a16="http://schemas.microsoft.com/office/drawing/2014/main" id="{D679272F-E79E-4443-8893-0783BEA20AE8}"/>
                </a:ext>
              </a:extLst>
            </p:cNvPr>
            <p:cNvSpPr/>
            <p:nvPr userDrawn="1"/>
          </p:nvSpPr>
          <p:spPr>
            <a:xfrm>
              <a:off x="3042956" y="5896713"/>
              <a:ext cx="3047951" cy="6400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Rectangle 10">
              <a:extLst>
                <a:ext uri="{FF2B5EF4-FFF2-40B4-BE49-F238E27FC236}">
                  <a16:creationId xmlns:a16="http://schemas.microsoft.com/office/drawing/2014/main" id="{7DB5FA60-D767-464D-A01D-B36B21AC7050}"/>
                </a:ext>
              </a:extLst>
            </p:cNvPr>
            <p:cNvSpPr/>
            <p:nvPr userDrawn="1"/>
          </p:nvSpPr>
          <p:spPr>
            <a:xfrm>
              <a:off x="6090907" y="5896713"/>
              <a:ext cx="3053093" cy="6400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sp>
        <p:nvSpPr>
          <p:cNvPr id="2" name="TextBox 1">
            <a:extLst>
              <a:ext uri="{FF2B5EF4-FFF2-40B4-BE49-F238E27FC236}">
                <a16:creationId xmlns:a16="http://schemas.microsoft.com/office/drawing/2014/main" id="{535E763C-F584-9144-9829-6EA58B399C03}"/>
              </a:ext>
            </a:extLst>
          </p:cNvPr>
          <p:cNvSpPr txBox="1"/>
          <p:nvPr userDrawn="1"/>
        </p:nvSpPr>
        <p:spPr>
          <a:xfrm>
            <a:off x="5042045" y="6421472"/>
            <a:ext cx="6255875" cy="246221"/>
          </a:xfrm>
          <a:prstGeom prst="rect">
            <a:avLst/>
          </a:prstGeom>
          <a:noFill/>
        </p:spPr>
        <p:txBody>
          <a:bodyPr wrap="square" rtlCol="0">
            <a:spAutoFit/>
          </a:bodyPr>
          <a:lstStyle/>
          <a:p>
            <a:pPr algn="r"/>
            <a:r>
              <a:rPr lang="en-US" sz="1000">
                <a:solidFill>
                  <a:schemeClr val="tx1"/>
                </a:solidFill>
              </a:rPr>
              <a:t>CX SYMPOSIUM</a:t>
            </a:r>
          </a:p>
        </p:txBody>
      </p:sp>
      <p:sp>
        <p:nvSpPr>
          <p:cNvPr id="13" name="Slide Number Placeholder 5">
            <a:extLst>
              <a:ext uri="{FF2B5EF4-FFF2-40B4-BE49-F238E27FC236}">
                <a16:creationId xmlns:a16="http://schemas.microsoft.com/office/drawing/2014/main" id="{2DF6EDFB-8BEC-764E-92A0-C1F68E8097A1}"/>
              </a:ext>
            </a:extLst>
          </p:cNvPr>
          <p:cNvSpPr>
            <a:spLocks noGrp="1"/>
          </p:cNvSpPr>
          <p:nvPr>
            <p:ph type="sldNum" sz="quarter" idx="4"/>
          </p:nvPr>
        </p:nvSpPr>
        <p:spPr>
          <a:xfrm>
            <a:off x="11235887" y="6357805"/>
            <a:ext cx="326527" cy="365125"/>
          </a:xfrm>
          <a:prstGeom prst="rect">
            <a:avLst/>
          </a:prstGeom>
        </p:spPr>
        <p:txBody>
          <a:bodyPr vert="horz" lIns="0" tIns="0" rIns="0" bIns="0" rtlCol="0" anchor="ctr"/>
          <a:lstStyle>
            <a:lvl1pPr algn="r">
              <a:defRPr sz="1000">
                <a:solidFill>
                  <a:schemeClr val="tx1">
                    <a:tint val="75000"/>
                  </a:schemeClr>
                </a:solidFill>
                <a:latin typeface="+mj-lt"/>
                <a:cs typeface="Georgia"/>
              </a:defRPr>
            </a:lvl1pPr>
          </a:lstStyle>
          <a:p>
            <a:fld id="{9B27D237-6C0D-5549-BE11-2040A22CBC71}" type="slidenum">
              <a:rPr lang="en-US" smtClean="0"/>
              <a:pPr/>
              <a:t>‹#›</a:t>
            </a:fld>
            <a:endParaRPr lang="en-US"/>
          </a:p>
        </p:txBody>
      </p:sp>
    </p:spTree>
    <p:extLst>
      <p:ext uri="{BB962C8B-B14F-4D97-AF65-F5344CB8AC3E}">
        <p14:creationId xmlns:p14="http://schemas.microsoft.com/office/powerpoint/2010/main" val="1229106318"/>
      </p:ext>
    </p:extLst>
  </p:cSld>
  <p:clrMap bg1="lt1" tx1="dk1" bg2="lt2" tx2="dk2" accent1="accent1" accent2="accent2" accent3="accent3" accent4="accent4" accent5="accent5" accent6="accent6" hlink="hlink" folHlink="folHlink"/>
  <p:sldLayoutIdLst>
    <p:sldLayoutId id="2147483684" r:id="rId1"/>
    <p:sldLayoutId id="2147483683" r:id="rId2"/>
    <p:sldLayoutId id="2147483674" r:id="rId3"/>
    <p:sldLayoutId id="2147483673" r:id="rId4"/>
    <p:sldLayoutId id="2147483685" r:id="rId5"/>
    <p:sldLayoutId id="2147483675" r:id="rId6"/>
    <p:sldLayoutId id="2147483676" r:id="rId7"/>
    <p:sldLayoutId id="2147483686" r:id="rId8"/>
    <p:sldLayoutId id="2147483677" r:id="rId9"/>
    <p:sldLayoutId id="2147483678" r:id="rId10"/>
    <p:sldLayoutId id="2147483679" r:id="rId11"/>
    <p:sldLayoutId id="2147483680" r:id="rId12"/>
    <p:sldLayoutId id="2147483681" r:id="rId13"/>
    <p:sldLayoutId id="2147483656" r:id="rId14"/>
    <p:sldLayoutId id="2147483687" r:id="rId15"/>
  </p:sldLayoutIdLst>
  <p:hf hdr="0" ftr="0" dt="0"/>
  <p:txStyles>
    <p:titleStyle>
      <a:lvl1pPr algn="l" defTabSz="457200" rtl="0" eaLnBrk="1" latinLnBrk="0" hangingPunct="1">
        <a:spcBef>
          <a:spcPct val="0"/>
        </a:spcBef>
        <a:buNone/>
        <a:defRPr sz="2400" kern="1200">
          <a:solidFill>
            <a:schemeClr val="tx1">
              <a:lumMod val="75000"/>
            </a:schemeClr>
          </a:solidFill>
          <a:latin typeface="Georgia"/>
          <a:ea typeface="+mj-ea"/>
          <a:cs typeface="Georgia"/>
        </a:defRPr>
      </a:lvl1pPr>
    </p:titleStyle>
    <p:bodyStyle>
      <a:lvl1pPr marL="225425" indent="-225425" algn="l" defTabSz="457200" rtl="0" eaLnBrk="1" latinLnBrk="0" hangingPunct="1">
        <a:spcBef>
          <a:spcPct val="20000"/>
        </a:spcBef>
        <a:buFont typeface="Arial"/>
        <a:buChar char="•"/>
        <a:defRPr sz="2000" kern="1200">
          <a:solidFill>
            <a:schemeClr val="tx1">
              <a:lumMod val="75000"/>
            </a:schemeClr>
          </a:solidFill>
          <a:latin typeface="+mn-lt"/>
          <a:ea typeface="+mn-ea"/>
          <a:cs typeface="Georgia"/>
        </a:defRPr>
      </a:lvl1pPr>
      <a:lvl2pPr marL="458788" indent="-233363" algn="l" defTabSz="457200" rtl="0" eaLnBrk="1" latinLnBrk="0" hangingPunct="1">
        <a:spcBef>
          <a:spcPct val="20000"/>
        </a:spcBef>
        <a:buFont typeface="Arial"/>
        <a:buChar char="–"/>
        <a:defRPr sz="1800" kern="1200">
          <a:solidFill>
            <a:schemeClr val="tx1">
              <a:lumMod val="75000"/>
            </a:schemeClr>
          </a:solidFill>
          <a:latin typeface="+mn-lt"/>
          <a:ea typeface="+mn-ea"/>
          <a:cs typeface="Georgia"/>
        </a:defRPr>
      </a:lvl2pPr>
      <a:lvl3pPr marL="684213" indent="-225425" algn="l" defTabSz="457200" rtl="0" eaLnBrk="1" latinLnBrk="0" hangingPunct="1">
        <a:spcBef>
          <a:spcPct val="20000"/>
        </a:spcBef>
        <a:buFont typeface="Arial"/>
        <a:buChar char="•"/>
        <a:defRPr sz="1600" kern="1200">
          <a:solidFill>
            <a:schemeClr val="tx1">
              <a:lumMod val="75000"/>
            </a:schemeClr>
          </a:solidFill>
          <a:latin typeface="+mn-lt"/>
          <a:ea typeface="+mn-ea"/>
          <a:cs typeface="Georgia"/>
        </a:defRPr>
      </a:lvl3pPr>
      <a:lvl4pPr marL="919163" indent="-234950" algn="l" defTabSz="457200" rtl="0" eaLnBrk="1" latinLnBrk="0" hangingPunct="1">
        <a:spcBef>
          <a:spcPct val="20000"/>
        </a:spcBef>
        <a:buFont typeface="Arial"/>
        <a:buChar char="–"/>
        <a:defRPr sz="1400" kern="1200">
          <a:solidFill>
            <a:schemeClr val="tx1">
              <a:lumMod val="75000"/>
            </a:schemeClr>
          </a:solidFill>
          <a:latin typeface="+mn-lt"/>
          <a:ea typeface="+mn-ea"/>
          <a:cs typeface="Georgia"/>
        </a:defRPr>
      </a:lvl4pPr>
      <a:lvl5pPr marL="2057400" indent="-228600" algn="l" defTabSz="457200" rtl="0" eaLnBrk="1" latinLnBrk="0" hangingPunct="1">
        <a:spcBef>
          <a:spcPct val="20000"/>
        </a:spcBef>
        <a:buFont typeface="Arial"/>
        <a:buChar char="»"/>
        <a:defRPr sz="12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 name="Picture 4" descr="Graphical user interface&#10;&#10;Description automatically generated">
            <a:extLst>
              <a:ext uri="{FF2B5EF4-FFF2-40B4-BE49-F238E27FC236}">
                <a16:creationId xmlns:a16="http://schemas.microsoft.com/office/drawing/2014/main" id="{1D85F652-9841-1C48-9284-F3304D1F8079}"/>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53021" y="6429947"/>
            <a:ext cx="1359377" cy="30491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4" r:id="rId3"/>
    <p:sldLayoutId id="2147483657" r:id="rId4"/>
    <p:sldLayoutId id="2147483661" r:id="rId5"/>
    <p:sldLayoutId id="2147483664" r:id="rId6"/>
    <p:sldLayoutId id="2147483665" r:id="rId7"/>
  </p:sldLayoutIdLst>
  <p:transition spd="med"/>
  <p:hf sldNum="0" hdr="0" ftr="0" dt="0"/>
  <p:txStyles>
    <p:titleStyle>
      <a:lvl1pPr marL="0" marR="0" indent="0" algn="l" defTabSz="547695" rtl="0" latinLnBrk="0">
        <a:lnSpc>
          <a:spcPct val="100000"/>
        </a:lnSpc>
        <a:spcBef>
          <a:spcPts val="0"/>
        </a:spcBef>
        <a:spcAft>
          <a:spcPts val="0"/>
        </a:spcAft>
        <a:buClrTx/>
        <a:buSzTx/>
        <a:buFontTx/>
        <a:buNone/>
        <a:tabLst/>
        <a:defRPr sz="4078" b="1" i="0" u="none" strike="noStrike" cap="none" spc="0" baseline="0">
          <a:ln>
            <a:noFill/>
          </a:ln>
          <a:solidFill>
            <a:srgbClr val="154778"/>
          </a:solidFill>
          <a:uFillTx/>
          <a:latin typeface="Myriad Pro" panose="020B0503030403020204" pitchFamily="34" charset="0"/>
          <a:ea typeface="+mn-ea"/>
          <a:cs typeface="+mn-cs"/>
          <a:sym typeface="Helvetica Neue Medium"/>
        </a:defRPr>
      </a:lvl1pPr>
      <a:lvl2pPr marL="0" marR="0" indent="0" algn="ctr" defTabSz="547695" rtl="0" latinLnBrk="0">
        <a:lnSpc>
          <a:spcPct val="100000"/>
        </a:lnSpc>
        <a:spcBef>
          <a:spcPts val="0"/>
        </a:spcBef>
        <a:spcAft>
          <a:spcPts val="0"/>
        </a:spcAft>
        <a:buClrTx/>
        <a:buSzTx/>
        <a:buFontTx/>
        <a:buNone/>
        <a:tabLst/>
        <a:defRPr sz="7500" b="0" i="0" u="none" strike="noStrike" cap="none" spc="0" baseline="0">
          <a:ln>
            <a:noFill/>
          </a:ln>
          <a:solidFill>
            <a:srgbClr val="000000"/>
          </a:solidFill>
          <a:uFillTx/>
          <a:latin typeface="+mn-lt"/>
          <a:ea typeface="+mn-ea"/>
          <a:cs typeface="+mn-cs"/>
          <a:sym typeface="Helvetica Neue Medium"/>
        </a:defRPr>
      </a:lvl2pPr>
      <a:lvl3pPr marL="0" marR="0" indent="0" algn="ctr" defTabSz="547695" rtl="0" latinLnBrk="0">
        <a:lnSpc>
          <a:spcPct val="100000"/>
        </a:lnSpc>
        <a:spcBef>
          <a:spcPts val="0"/>
        </a:spcBef>
        <a:spcAft>
          <a:spcPts val="0"/>
        </a:spcAft>
        <a:buClrTx/>
        <a:buSzTx/>
        <a:buFontTx/>
        <a:buNone/>
        <a:tabLst/>
        <a:defRPr sz="7500" b="0" i="0" u="none" strike="noStrike" cap="none" spc="0" baseline="0">
          <a:ln>
            <a:noFill/>
          </a:ln>
          <a:solidFill>
            <a:srgbClr val="000000"/>
          </a:solidFill>
          <a:uFillTx/>
          <a:latin typeface="+mn-lt"/>
          <a:ea typeface="+mn-ea"/>
          <a:cs typeface="+mn-cs"/>
          <a:sym typeface="Helvetica Neue Medium"/>
        </a:defRPr>
      </a:lvl3pPr>
      <a:lvl4pPr marL="0" marR="0" indent="0" algn="ctr" defTabSz="547695" rtl="0" latinLnBrk="0">
        <a:lnSpc>
          <a:spcPct val="100000"/>
        </a:lnSpc>
        <a:spcBef>
          <a:spcPts val="0"/>
        </a:spcBef>
        <a:spcAft>
          <a:spcPts val="0"/>
        </a:spcAft>
        <a:buClrTx/>
        <a:buSzTx/>
        <a:buFontTx/>
        <a:buNone/>
        <a:tabLst/>
        <a:defRPr sz="7500" b="0" i="0" u="none" strike="noStrike" cap="none" spc="0" baseline="0">
          <a:ln>
            <a:noFill/>
          </a:ln>
          <a:solidFill>
            <a:srgbClr val="000000"/>
          </a:solidFill>
          <a:uFillTx/>
          <a:latin typeface="+mn-lt"/>
          <a:ea typeface="+mn-ea"/>
          <a:cs typeface="+mn-cs"/>
          <a:sym typeface="Helvetica Neue Medium"/>
        </a:defRPr>
      </a:lvl4pPr>
      <a:lvl5pPr marL="0" marR="0" indent="0" algn="ctr" defTabSz="547695" rtl="0" latinLnBrk="0">
        <a:lnSpc>
          <a:spcPct val="100000"/>
        </a:lnSpc>
        <a:spcBef>
          <a:spcPts val="0"/>
        </a:spcBef>
        <a:spcAft>
          <a:spcPts val="0"/>
        </a:spcAft>
        <a:buClrTx/>
        <a:buSzTx/>
        <a:buFontTx/>
        <a:buNone/>
        <a:tabLst/>
        <a:defRPr sz="7500" b="0" i="0" u="none" strike="noStrike" cap="none" spc="0" baseline="0">
          <a:ln>
            <a:noFill/>
          </a:ln>
          <a:solidFill>
            <a:srgbClr val="000000"/>
          </a:solidFill>
          <a:uFillTx/>
          <a:latin typeface="+mn-lt"/>
          <a:ea typeface="+mn-ea"/>
          <a:cs typeface="+mn-cs"/>
          <a:sym typeface="Helvetica Neue Medium"/>
        </a:defRPr>
      </a:lvl5pPr>
      <a:lvl6pPr marL="0" marR="0" indent="0" algn="ctr" defTabSz="547695" rtl="0" latinLnBrk="0">
        <a:lnSpc>
          <a:spcPct val="100000"/>
        </a:lnSpc>
        <a:spcBef>
          <a:spcPts val="0"/>
        </a:spcBef>
        <a:spcAft>
          <a:spcPts val="0"/>
        </a:spcAft>
        <a:buClrTx/>
        <a:buSzTx/>
        <a:buFontTx/>
        <a:buNone/>
        <a:tabLst/>
        <a:defRPr sz="7500" b="0" i="0" u="none" strike="noStrike" cap="none" spc="0" baseline="0">
          <a:ln>
            <a:noFill/>
          </a:ln>
          <a:solidFill>
            <a:srgbClr val="000000"/>
          </a:solidFill>
          <a:uFillTx/>
          <a:latin typeface="+mn-lt"/>
          <a:ea typeface="+mn-ea"/>
          <a:cs typeface="+mn-cs"/>
          <a:sym typeface="Helvetica Neue Medium"/>
        </a:defRPr>
      </a:lvl6pPr>
      <a:lvl7pPr marL="0" marR="0" indent="0" algn="ctr" defTabSz="547695" rtl="0" latinLnBrk="0">
        <a:lnSpc>
          <a:spcPct val="100000"/>
        </a:lnSpc>
        <a:spcBef>
          <a:spcPts val="0"/>
        </a:spcBef>
        <a:spcAft>
          <a:spcPts val="0"/>
        </a:spcAft>
        <a:buClrTx/>
        <a:buSzTx/>
        <a:buFontTx/>
        <a:buNone/>
        <a:tabLst/>
        <a:defRPr sz="7500" b="0" i="0" u="none" strike="noStrike" cap="none" spc="0" baseline="0">
          <a:ln>
            <a:noFill/>
          </a:ln>
          <a:solidFill>
            <a:srgbClr val="000000"/>
          </a:solidFill>
          <a:uFillTx/>
          <a:latin typeface="+mn-lt"/>
          <a:ea typeface="+mn-ea"/>
          <a:cs typeface="+mn-cs"/>
          <a:sym typeface="Helvetica Neue Medium"/>
        </a:defRPr>
      </a:lvl7pPr>
      <a:lvl8pPr marL="0" marR="0" indent="0" algn="ctr" defTabSz="547695" rtl="0" latinLnBrk="0">
        <a:lnSpc>
          <a:spcPct val="100000"/>
        </a:lnSpc>
        <a:spcBef>
          <a:spcPts val="0"/>
        </a:spcBef>
        <a:spcAft>
          <a:spcPts val="0"/>
        </a:spcAft>
        <a:buClrTx/>
        <a:buSzTx/>
        <a:buFontTx/>
        <a:buNone/>
        <a:tabLst/>
        <a:defRPr sz="7500" b="0" i="0" u="none" strike="noStrike" cap="none" spc="0" baseline="0">
          <a:ln>
            <a:noFill/>
          </a:ln>
          <a:solidFill>
            <a:srgbClr val="000000"/>
          </a:solidFill>
          <a:uFillTx/>
          <a:latin typeface="+mn-lt"/>
          <a:ea typeface="+mn-ea"/>
          <a:cs typeface="+mn-cs"/>
          <a:sym typeface="Helvetica Neue Medium"/>
        </a:defRPr>
      </a:lvl8pPr>
      <a:lvl9pPr marL="0" marR="0" indent="0" algn="ctr" defTabSz="547695" rtl="0" latinLnBrk="0">
        <a:lnSpc>
          <a:spcPct val="100000"/>
        </a:lnSpc>
        <a:spcBef>
          <a:spcPts val="0"/>
        </a:spcBef>
        <a:spcAft>
          <a:spcPts val="0"/>
        </a:spcAft>
        <a:buClrTx/>
        <a:buSzTx/>
        <a:buFontTx/>
        <a:buNone/>
        <a:tabLst/>
        <a:defRPr sz="7500" b="0" i="0" u="none" strike="noStrike" cap="none" spc="0" baseline="0">
          <a:ln>
            <a:noFill/>
          </a:ln>
          <a:solidFill>
            <a:srgbClr val="000000"/>
          </a:solidFill>
          <a:uFillTx/>
          <a:latin typeface="+mn-lt"/>
          <a:ea typeface="+mn-ea"/>
          <a:cs typeface="+mn-cs"/>
          <a:sym typeface="Helvetica Neue Medium"/>
        </a:defRPr>
      </a:lvl9pPr>
    </p:titleStyle>
    <p:bodyStyle>
      <a:lvl1pPr marL="416725" marR="0" indent="-416725" algn="l" defTabSz="547695" rtl="0" latinLnBrk="0">
        <a:lnSpc>
          <a:spcPct val="100000"/>
        </a:lnSpc>
        <a:spcBef>
          <a:spcPts val="3937"/>
        </a:spcBef>
        <a:spcAft>
          <a:spcPts val="0"/>
        </a:spcAft>
        <a:buClrTx/>
        <a:buSzPct val="145000"/>
        <a:buFontTx/>
        <a:buChar char="•"/>
        <a:tabLst/>
        <a:defRPr sz="3000" b="0" i="0" u="none" strike="noStrike" cap="none" spc="0" baseline="0">
          <a:ln>
            <a:noFill/>
          </a:ln>
          <a:solidFill>
            <a:schemeClr val="tx2"/>
          </a:solidFill>
          <a:uFillTx/>
          <a:latin typeface="Myriad Pro" panose="020B0503030403020204" pitchFamily="34" charset="0"/>
          <a:ea typeface="Helvetica Neue"/>
          <a:cs typeface="Helvetica Neue"/>
          <a:sym typeface="Helvetica Neue"/>
        </a:defRPr>
      </a:lvl1pPr>
      <a:lvl2pPr marL="833450" marR="0" indent="-416725" algn="l" defTabSz="547695" rtl="0" latinLnBrk="0">
        <a:lnSpc>
          <a:spcPct val="100000"/>
        </a:lnSpc>
        <a:spcBef>
          <a:spcPts val="3937"/>
        </a:spcBef>
        <a:spcAft>
          <a:spcPts val="0"/>
        </a:spcAft>
        <a:buClrTx/>
        <a:buSzPct val="145000"/>
        <a:buFontTx/>
        <a:buChar char="•"/>
        <a:tabLst/>
        <a:defRPr sz="3000" b="0" i="0" u="none" strike="noStrike" cap="none" spc="0" baseline="0">
          <a:ln>
            <a:noFill/>
          </a:ln>
          <a:solidFill>
            <a:schemeClr val="tx2"/>
          </a:solidFill>
          <a:uFillTx/>
          <a:latin typeface="Myriad Pro" panose="020B0503030403020204" pitchFamily="34" charset="0"/>
          <a:ea typeface="Helvetica Neue"/>
          <a:cs typeface="Helvetica Neue"/>
          <a:sym typeface="Helvetica Neue"/>
        </a:defRPr>
      </a:lvl2pPr>
      <a:lvl3pPr marL="1250174" marR="0" indent="-416725" algn="l" defTabSz="547695" rtl="0" latinLnBrk="0">
        <a:lnSpc>
          <a:spcPct val="100000"/>
        </a:lnSpc>
        <a:spcBef>
          <a:spcPts val="3937"/>
        </a:spcBef>
        <a:spcAft>
          <a:spcPts val="0"/>
        </a:spcAft>
        <a:buClrTx/>
        <a:buSzPct val="145000"/>
        <a:buFontTx/>
        <a:buChar char="•"/>
        <a:tabLst/>
        <a:defRPr sz="3000" b="0" i="0" u="none" strike="noStrike" cap="none" spc="0" baseline="0">
          <a:ln>
            <a:noFill/>
          </a:ln>
          <a:solidFill>
            <a:schemeClr val="tx2"/>
          </a:solidFill>
          <a:uFillTx/>
          <a:latin typeface="Myriad Pro" panose="020B0503030403020204" pitchFamily="34" charset="0"/>
          <a:ea typeface="Helvetica Neue"/>
          <a:cs typeface="Helvetica Neue"/>
          <a:sym typeface="Helvetica Neue"/>
        </a:defRPr>
      </a:lvl3pPr>
      <a:lvl4pPr marL="1666899" marR="0" indent="-416725" algn="l" defTabSz="547695" rtl="0" latinLnBrk="0">
        <a:lnSpc>
          <a:spcPct val="100000"/>
        </a:lnSpc>
        <a:spcBef>
          <a:spcPts val="3937"/>
        </a:spcBef>
        <a:spcAft>
          <a:spcPts val="0"/>
        </a:spcAft>
        <a:buClrTx/>
        <a:buSzPct val="145000"/>
        <a:buFontTx/>
        <a:buChar char="•"/>
        <a:tabLst/>
        <a:defRPr sz="3000" b="0" i="0" u="none" strike="noStrike" cap="none" spc="0" baseline="0">
          <a:ln>
            <a:noFill/>
          </a:ln>
          <a:solidFill>
            <a:schemeClr val="tx2"/>
          </a:solidFill>
          <a:uFillTx/>
          <a:latin typeface="Myriad Pro" panose="020B0503030403020204" pitchFamily="34" charset="0"/>
          <a:ea typeface="Helvetica Neue"/>
          <a:cs typeface="Helvetica Neue"/>
          <a:sym typeface="Helvetica Neue"/>
        </a:defRPr>
      </a:lvl4pPr>
      <a:lvl5pPr marL="2083624" marR="0" indent="-416725" algn="l" defTabSz="547695" rtl="0" latinLnBrk="0">
        <a:lnSpc>
          <a:spcPct val="100000"/>
        </a:lnSpc>
        <a:spcBef>
          <a:spcPts val="3937"/>
        </a:spcBef>
        <a:spcAft>
          <a:spcPts val="0"/>
        </a:spcAft>
        <a:buClrTx/>
        <a:buSzPct val="145000"/>
        <a:buFontTx/>
        <a:buChar char="•"/>
        <a:tabLst/>
        <a:defRPr sz="3000" b="0" i="0" u="none" strike="noStrike" cap="none" spc="0" baseline="0">
          <a:ln>
            <a:noFill/>
          </a:ln>
          <a:solidFill>
            <a:schemeClr val="tx2"/>
          </a:solidFill>
          <a:uFillTx/>
          <a:latin typeface="Myriad Pro" panose="020B0503030403020204" pitchFamily="34" charset="0"/>
          <a:ea typeface="Helvetica Neue"/>
          <a:cs typeface="Helvetica Neue"/>
          <a:sym typeface="Helvetica Neue"/>
        </a:defRPr>
      </a:lvl5pPr>
      <a:lvl6pPr marL="2500349" marR="0" indent="-416725" algn="l" defTabSz="547695" rtl="0" latinLnBrk="0">
        <a:lnSpc>
          <a:spcPct val="100000"/>
        </a:lnSpc>
        <a:spcBef>
          <a:spcPts val="3937"/>
        </a:spcBef>
        <a:spcAft>
          <a:spcPts val="0"/>
        </a:spcAft>
        <a:buClrTx/>
        <a:buSzPct val="145000"/>
        <a:buFontTx/>
        <a:buChar char="•"/>
        <a:tabLst/>
        <a:defRPr sz="3000" b="0" i="0" u="none" strike="noStrike" cap="none" spc="0" baseline="0">
          <a:ln>
            <a:noFill/>
          </a:ln>
          <a:solidFill>
            <a:srgbClr val="000000"/>
          </a:solidFill>
          <a:uFillTx/>
          <a:latin typeface="Helvetica Neue"/>
          <a:ea typeface="Helvetica Neue"/>
          <a:cs typeface="Helvetica Neue"/>
          <a:sym typeface="Helvetica Neue"/>
        </a:defRPr>
      </a:lvl6pPr>
      <a:lvl7pPr marL="2917073" marR="0" indent="-416725" algn="l" defTabSz="547695" rtl="0" latinLnBrk="0">
        <a:lnSpc>
          <a:spcPct val="100000"/>
        </a:lnSpc>
        <a:spcBef>
          <a:spcPts val="3937"/>
        </a:spcBef>
        <a:spcAft>
          <a:spcPts val="0"/>
        </a:spcAft>
        <a:buClrTx/>
        <a:buSzPct val="145000"/>
        <a:buFontTx/>
        <a:buChar char="•"/>
        <a:tabLst/>
        <a:defRPr sz="3000" b="0" i="0" u="none" strike="noStrike" cap="none" spc="0" baseline="0">
          <a:ln>
            <a:noFill/>
          </a:ln>
          <a:solidFill>
            <a:srgbClr val="000000"/>
          </a:solidFill>
          <a:uFillTx/>
          <a:latin typeface="Helvetica Neue"/>
          <a:ea typeface="Helvetica Neue"/>
          <a:cs typeface="Helvetica Neue"/>
          <a:sym typeface="Helvetica Neue"/>
        </a:defRPr>
      </a:lvl7pPr>
      <a:lvl8pPr marL="3333798" marR="0" indent="-416725" algn="l" defTabSz="547695" rtl="0" latinLnBrk="0">
        <a:lnSpc>
          <a:spcPct val="100000"/>
        </a:lnSpc>
        <a:spcBef>
          <a:spcPts val="3937"/>
        </a:spcBef>
        <a:spcAft>
          <a:spcPts val="0"/>
        </a:spcAft>
        <a:buClrTx/>
        <a:buSzPct val="145000"/>
        <a:buFontTx/>
        <a:buChar char="•"/>
        <a:tabLst/>
        <a:defRPr sz="3000" b="0" i="0" u="none" strike="noStrike" cap="none" spc="0" baseline="0">
          <a:ln>
            <a:noFill/>
          </a:ln>
          <a:solidFill>
            <a:srgbClr val="000000"/>
          </a:solidFill>
          <a:uFillTx/>
          <a:latin typeface="Helvetica Neue"/>
          <a:ea typeface="Helvetica Neue"/>
          <a:cs typeface="Helvetica Neue"/>
          <a:sym typeface="Helvetica Neue"/>
        </a:defRPr>
      </a:lvl8pPr>
      <a:lvl9pPr marL="3750523" marR="0" indent="-416725" algn="l" defTabSz="547695" rtl="0" latinLnBrk="0">
        <a:lnSpc>
          <a:spcPct val="100000"/>
        </a:lnSpc>
        <a:spcBef>
          <a:spcPts val="3937"/>
        </a:spcBef>
        <a:spcAft>
          <a:spcPts val="0"/>
        </a:spcAft>
        <a:buClrTx/>
        <a:buSzPct val="145000"/>
        <a:buFontTx/>
        <a:buChar char="•"/>
        <a:tabLst/>
        <a:defRPr sz="30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547695" latinLnBrk="0">
        <a:lnSpc>
          <a:spcPct val="100000"/>
        </a:lnSpc>
        <a:spcBef>
          <a:spcPts val="0"/>
        </a:spcBef>
        <a:spcAft>
          <a:spcPts val="0"/>
        </a:spcAft>
        <a:buClrTx/>
        <a:buSzTx/>
        <a:buFontTx/>
        <a:buNone/>
        <a:tabLst/>
        <a:defRPr sz="1500" b="0" i="0" u="none" strike="noStrike" cap="none" spc="0" baseline="0">
          <a:ln>
            <a:noFill/>
          </a:ln>
          <a:solidFill>
            <a:schemeClr val="tx1"/>
          </a:solidFill>
          <a:uFillTx/>
          <a:latin typeface="+mn-lt"/>
          <a:ea typeface="+mn-ea"/>
          <a:cs typeface="+mn-cs"/>
          <a:sym typeface="Helvetica Neue Light"/>
        </a:defRPr>
      </a:lvl1pPr>
      <a:lvl2pPr marL="0" marR="0" indent="214315" algn="ctr" defTabSz="547695" latinLnBrk="0">
        <a:lnSpc>
          <a:spcPct val="100000"/>
        </a:lnSpc>
        <a:spcBef>
          <a:spcPts val="0"/>
        </a:spcBef>
        <a:spcAft>
          <a:spcPts val="0"/>
        </a:spcAft>
        <a:buClrTx/>
        <a:buSzTx/>
        <a:buFontTx/>
        <a:buNone/>
        <a:tabLst/>
        <a:defRPr sz="1500" b="0" i="0" u="none" strike="noStrike" cap="none" spc="0" baseline="0">
          <a:ln>
            <a:noFill/>
          </a:ln>
          <a:solidFill>
            <a:schemeClr val="tx1"/>
          </a:solidFill>
          <a:uFillTx/>
          <a:latin typeface="+mn-lt"/>
          <a:ea typeface="+mn-ea"/>
          <a:cs typeface="+mn-cs"/>
          <a:sym typeface="Helvetica Neue Light"/>
        </a:defRPr>
      </a:lvl2pPr>
      <a:lvl3pPr marL="0" marR="0" indent="428631" algn="ctr" defTabSz="547695" latinLnBrk="0">
        <a:lnSpc>
          <a:spcPct val="100000"/>
        </a:lnSpc>
        <a:spcBef>
          <a:spcPts val="0"/>
        </a:spcBef>
        <a:spcAft>
          <a:spcPts val="0"/>
        </a:spcAft>
        <a:buClrTx/>
        <a:buSzTx/>
        <a:buFontTx/>
        <a:buNone/>
        <a:tabLst/>
        <a:defRPr sz="1500" b="0" i="0" u="none" strike="noStrike" cap="none" spc="0" baseline="0">
          <a:ln>
            <a:noFill/>
          </a:ln>
          <a:solidFill>
            <a:schemeClr val="tx1"/>
          </a:solidFill>
          <a:uFillTx/>
          <a:latin typeface="+mn-lt"/>
          <a:ea typeface="+mn-ea"/>
          <a:cs typeface="+mn-cs"/>
          <a:sym typeface="Helvetica Neue Light"/>
        </a:defRPr>
      </a:lvl3pPr>
      <a:lvl4pPr marL="0" marR="0" indent="642947" algn="ctr" defTabSz="547695" latinLnBrk="0">
        <a:lnSpc>
          <a:spcPct val="100000"/>
        </a:lnSpc>
        <a:spcBef>
          <a:spcPts val="0"/>
        </a:spcBef>
        <a:spcAft>
          <a:spcPts val="0"/>
        </a:spcAft>
        <a:buClrTx/>
        <a:buSzTx/>
        <a:buFontTx/>
        <a:buNone/>
        <a:tabLst/>
        <a:defRPr sz="1500" b="0" i="0" u="none" strike="noStrike" cap="none" spc="0" baseline="0">
          <a:ln>
            <a:noFill/>
          </a:ln>
          <a:solidFill>
            <a:schemeClr val="tx1"/>
          </a:solidFill>
          <a:uFillTx/>
          <a:latin typeface="+mn-lt"/>
          <a:ea typeface="+mn-ea"/>
          <a:cs typeface="+mn-cs"/>
          <a:sym typeface="Helvetica Neue Light"/>
        </a:defRPr>
      </a:lvl4pPr>
      <a:lvl5pPr marL="0" marR="0" indent="857262" algn="ctr" defTabSz="547695" latinLnBrk="0">
        <a:lnSpc>
          <a:spcPct val="100000"/>
        </a:lnSpc>
        <a:spcBef>
          <a:spcPts val="0"/>
        </a:spcBef>
        <a:spcAft>
          <a:spcPts val="0"/>
        </a:spcAft>
        <a:buClrTx/>
        <a:buSzTx/>
        <a:buFontTx/>
        <a:buNone/>
        <a:tabLst/>
        <a:defRPr sz="1500" b="0" i="0" u="none" strike="noStrike" cap="none" spc="0" baseline="0">
          <a:ln>
            <a:noFill/>
          </a:ln>
          <a:solidFill>
            <a:schemeClr val="tx1"/>
          </a:solidFill>
          <a:uFillTx/>
          <a:latin typeface="+mn-lt"/>
          <a:ea typeface="+mn-ea"/>
          <a:cs typeface="+mn-cs"/>
          <a:sym typeface="Helvetica Neue Light"/>
        </a:defRPr>
      </a:lvl5pPr>
      <a:lvl6pPr marL="0" marR="0" indent="1071578" algn="ctr" defTabSz="547695" latinLnBrk="0">
        <a:lnSpc>
          <a:spcPct val="100000"/>
        </a:lnSpc>
        <a:spcBef>
          <a:spcPts val="0"/>
        </a:spcBef>
        <a:spcAft>
          <a:spcPts val="0"/>
        </a:spcAft>
        <a:buClrTx/>
        <a:buSzTx/>
        <a:buFontTx/>
        <a:buNone/>
        <a:tabLst/>
        <a:defRPr sz="1500" b="0" i="0" u="none" strike="noStrike" cap="none" spc="0" baseline="0">
          <a:ln>
            <a:noFill/>
          </a:ln>
          <a:solidFill>
            <a:schemeClr val="tx1"/>
          </a:solidFill>
          <a:uFillTx/>
          <a:latin typeface="+mn-lt"/>
          <a:ea typeface="+mn-ea"/>
          <a:cs typeface="+mn-cs"/>
          <a:sym typeface="Helvetica Neue Light"/>
        </a:defRPr>
      </a:lvl6pPr>
      <a:lvl7pPr marL="0" marR="0" indent="1285893" algn="ctr" defTabSz="547695" latinLnBrk="0">
        <a:lnSpc>
          <a:spcPct val="100000"/>
        </a:lnSpc>
        <a:spcBef>
          <a:spcPts val="0"/>
        </a:spcBef>
        <a:spcAft>
          <a:spcPts val="0"/>
        </a:spcAft>
        <a:buClrTx/>
        <a:buSzTx/>
        <a:buFontTx/>
        <a:buNone/>
        <a:tabLst/>
        <a:defRPr sz="1500" b="0" i="0" u="none" strike="noStrike" cap="none" spc="0" baseline="0">
          <a:ln>
            <a:noFill/>
          </a:ln>
          <a:solidFill>
            <a:schemeClr val="tx1"/>
          </a:solidFill>
          <a:uFillTx/>
          <a:latin typeface="+mn-lt"/>
          <a:ea typeface="+mn-ea"/>
          <a:cs typeface="+mn-cs"/>
          <a:sym typeface="Helvetica Neue Light"/>
        </a:defRPr>
      </a:lvl7pPr>
      <a:lvl8pPr marL="0" marR="0" indent="1500209" algn="ctr" defTabSz="547695" latinLnBrk="0">
        <a:lnSpc>
          <a:spcPct val="100000"/>
        </a:lnSpc>
        <a:spcBef>
          <a:spcPts val="0"/>
        </a:spcBef>
        <a:spcAft>
          <a:spcPts val="0"/>
        </a:spcAft>
        <a:buClrTx/>
        <a:buSzTx/>
        <a:buFontTx/>
        <a:buNone/>
        <a:tabLst/>
        <a:defRPr sz="1500" b="0" i="0" u="none" strike="noStrike" cap="none" spc="0" baseline="0">
          <a:ln>
            <a:noFill/>
          </a:ln>
          <a:solidFill>
            <a:schemeClr val="tx1"/>
          </a:solidFill>
          <a:uFillTx/>
          <a:latin typeface="+mn-lt"/>
          <a:ea typeface="+mn-ea"/>
          <a:cs typeface="+mn-cs"/>
          <a:sym typeface="Helvetica Neue Light"/>
        </a:defRPr>
      </a:lvl8pPr>
      <a:lvl9pPr marL="0" marR="0" indent="1714525" algn="ctr" defTabSz="547695" latinLnBrk="0">
        <a:lnSpc>
          <a:spcPct val="100000"/>
        </a:lnSpc>
        <a:spcBef>
          <a:spcPts val="0"/>
        </a:spcBef>
        <a:spcAft>
          <a:spcPts val="0"/>
        </a:spcAft>
        <a:buClrTx/>
        <a:buSzTx/>
        <a:buFontTx/>
        <a:buNone/>
        <a:tabLst/>
        <a:defRPr sz="15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VAEX@VA.GOV" TargetMode="External"/><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va.gov/ve/docs/VAEmployeeExperienceJourneyMap.pdf"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9.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E0E10675-E0FD-9732-3A4C-14B7611708C2}"/>
              </a:ext>
            </a:extLst>
          </p:cNvPr>
          <p:cNvSpPr>
            <a:spLocks noGrp="1"/>
          </p:cNvSpPr>
          <p:nvPr>
            <p:ph type="body" sz="quarter" idx="11"/>
          </p:nvPr>
        </p:nvSpPr>
        <p:spPr>
          <a:xfrm>
            <a:off x="1065466" y="3469331"/>
            <a:ext cx="5653989" cy="508605"/>
          </a:xfrm>
        </p:spPr>
        <p:txBody>
          <a:bodyPr/>
          <a:lstStyle/>
          <a:p>
            <a:r>
              <a:rPr lang="en-US" sz="3200"/>
              <a:t>Overview</a:t>
            </a:r>
          </a:p>
        </p:txBody>
      </p:sp>
      <p:sp>
        <p:nvSpPr>
          <p:cNvPr id="8" name="Title 7">
            <a:extLst>
              <a:ext uri="{FF2B5EF4-FFF2-40B4-BE49-F238E27FC236}">
                <a16:creationId xmlns:a16="http://schemas.microsoft.com/office/drawing/2014/main" id="{48E3029D-32C1-3786-206E-DEC8F01EEEC4}"/>
              </a:ext>
            </a:extLst>
          </p:cNvPr>
          <p:cNvSpPr>
            <a:spLocks noGrp="1"/>
          </p:cNvSpPr>
          <p:nvPr>
            <p:ph type="title"/>
          </p:nvPr>
        </p:nvSpPr>
        <p:spPr/>
        <p:txBody>
          <a:bodyPr/>
          <a:lstStyle/>
          <a:p>
            <a:r>
              <a:rPr lang="en-US"/>
              <a:t>Employee Experience (EX)</a:t>
            </a:r>
          </a:p>
        </p:txBody>
      </p:sp>
    </p:spTree>
    <p:extLst>
      <p:ext uri="{BB962C8B-B14F-4D97-AF65-F5344CB8AC3E}">
        <p14:creationId xmlns:p14="http://schemas.microsoft.com/office/powerpoint/2010/main" val="4101546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F945A-4F68-438D-8D77-8A31B2502798}"/>
              </a:ext>
            </a:extLst>
          </p:cNvPr>
          <p:cNvSpPr>
            <a:spLocks noGrp="1"/>
          </p:cNvSpPr>
          <p:nvPr>
            <p:ph type="title"/>
          </p:nvPr>
        </p:nvSpPr>
        <p:spPr/>
        <p:txBody>
          <a:bodyPr/>
          <a:lstStyle/>
          <a:p>
            <a:r>
              <a:rPr lang="en-US"/>
              <a:t>Employee Experience </a:t>
            </a:r>
          </a:p>
        </p:txBody>
      </p:sp>
      <p:sp>
        <p:nvSpPr>
          <p:cNvPr id="3" name="Slide Number Placeholder 2">
            <a:extLst>
              <a:ext uri="{FF2B5EF4-FFF2-40B4-BE49-F238E27FC236}">
                <a16:creationId xmlns:a16="http://schemas.microsoft.com/office/drawing/2014/main" id="{E899E72E-DF5D-45CC-AC22-3F3A357E9F13}"/>
              </a:ext>
            </a:extLst>
          </p:cNvPr>
          <p:cNvSpPr>
            <a:spLocks noGrp="1"/>
          </p:cNvSpPr>
          <p:nvPr>
            <p:ph type="sldNum" sz="quarter" idx="10"/>
          </p:nvPr>
        </p:nvSpPr>
        <p:spPr/>
        <p:txBody>
          <a:bodyPr/>
          <a:lstStyle/>
          <a:p>
            <a:fld id="{9B27D237-6C0D-5549-BE11-2040A22CBC71}" type="slidenum">
              <a:rPr lang="en-US" smtClean="0"/>
              <a:pPr/>
              <a:t>9</a:t>
            </a:fld>
            <a:endParaRPr lang="en-US"/>
          </a:p>
        </p:txBody>
      </p:sp>
      <p:pic>
        <p:nvPicPr>
          <p:cNvPr id="4" name="Picture 3">
            <a:extLst>
              <a:ext uri="{FF2B5EF4-FFF2-40B4-BE49-F238E27FC236}">
                <a16:creationId xmlns:a16="http://schemas.microsoft.com/office/drawing/2014/main" id="{A2237B59-BE89-4139-AE9F-FDF51C587277}"/>
              </a:ext>
            </a:extLst>
          </p:cNvPr>
          <p:cNvPicPr>
            <a:picLocks noChangeAspect="1"/>
          </p:cNvPicPr>
          <p:nvPr/>
        </p:nvPicPr>
        <p:blipFill>
          <a:blip r:embed="rId2"/>
          <a:stretch>
            <a:fillRect/>
          </a:stretch>
        </p:blipFill>
        <p:spPr>
          <a:xfrm>
            <a:off x="753533" y="2660650"/>
            <a:ext cx="4595192" cy="2505167"/>
          </a:xfrm>
          <a:prstGeom prst="rect">
            <a:avLst/>
          </a:prstGeom>
        </p:spPr>
      </p:pic>
      <p:sp>
        <p:nvSpPr>
          <p:cNvPr id="5" name="TextBox 4">
            <a:extLst>
              <a:ext uri="{FF2B5EF4-FFF2-40B4-BE49-F238E27FC236}">
                <a16:creationId xmlns:a16="http://schemas.microsoft.com/office/drawing/2014/main" id="{8DAACB7D-DAFC-40F6-B4D5-765011890FB2}"/>
              </a:ext>
            </a:extLst>
          </p:cNvPr>
          <p:cNvSpPr txBox="1"/>
          <p:nvPr/>
        </p:nvSpPr>
        <p:spPr>
          <a:xfrm>
            <a:off x="6459008" y="2473326"/>
            <a:ext cx="5017754" cy="2800767"/>
          </a:xfrm>
          <a:prstGeom prst="rect">
            <a:avLst/>
          </a:prstGeom>
          <a:noFill/>
        </p:spPr>
        <p:txBody>
          <a:bodyPr wrap="square" rtlCol="0">
            <a:spAutoFit/>
          </a:bodyPr>
          <a:lstStyle/>
          <a:p>
            <a:pPr algn="ctr"/>
            <a:r>
              <a:rPr lang="en-US" sz="4400"/>
              <a:t>Interested in learning more about EX? Contact us at  </a:t>
            </a:r>
            <a:r>
              <a:rPr lang="en-US" sz="4400">
                <a:hlinkClick r:id="rId3"/>
              </a:rPr>
              <a:t>VAEX@VA.GOV</a:t>
            </a:r>
            <a:r>
              <a:rPr lang="en-US" sz="4400"/>
              <a:t> </a:t>
            </a:r>
          </a:p>
        </p:txBody>
      </p:sp>
    </p:spTree>
    <p:extLst>
      <p:ext uri="{BB962C8B-B14F-4D97-AF65-F5344CB8AC3E}">
        <p14:creationId xmlns:p14="http://schemas.microsoft.com/office/powerpoint/2010/main" val="1196615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diagram, sunburst chart&#10;&#10;Description automatically generated">
            <a:extLst>
              <a:ext uri="{FF2B5EF4-FFF2-40B4-BE49-F238E27FC236}">
                <a16:creationId xmlns:a16="http://schemas.microsoft.com/office/drawing/2014/main" id="{63C611E1-4438-436D-81B0-1CE849851FF3}"/>
              </a:ext>
            </a:extLst>
          </p:cNvPr>
          <p:cNvPicPr>
            <a:picLocks noChangeAspect="1"/>
          </p:cNvPicPr>
          <p:nvPr/>
        </p:nvPicPr>
        <p:blipFill>
          <a:blip r:embed="rId2"/>
          <a:stretch>
            <a:fillRect/>
          </a:stretch>
        </p:blipFill>
        <p:spPr>
          <a:xfrm>
            <a:off x="7886359" y="1580964"/>
            <a:ext cx="3917022" cy="2133786"/>
          </a:xfrm>
          <a:prstGeom prst="rect">
            <a:avLst/>
          </a:prstGeom>
        </p:spPr>
      </p:pic>
      <p:sp>
        <p:nvSpPr>
          <p:cNvPr id="6" name="Title 5">
            <a:extLst>
              <a:ext uri="{FF2B5EF4-FFF2-40B4-BE49-F238E27FC236}">
                <a16:creationId xmlns:a16="http://schemas.microsoft.com/office/drawing/2014/main" id="{138B76C7-1B71-7A75-90B5-71C706F343B5}"/>
              </a:ext>
            </a:extLst>
          </p:cNvPr>
          <p:cNvSpPr>
            <a:spLocks noGrp="1"/>
          </p:cNvSpPr>
          <p:nvPr>
            <p:ph type="title"/>
          </p:nvPr>
        </p:nvSpPr>
        <p:spPr/>
        <p:txBody>
          <a:bodyPr/>
          <a:lstStyle/>
          <a:p>
            <a:r>
              <a:rPr lang="en-US" sz="3600"/>
              <a:t>Employee Experience (EX) Overview</a:t>
            </a:r>
          </a:p>
        </p:txBody>
      </p:sp>
      <p:sp>
        <p:nvSpPr>
          <p:cNvPr id="4" name="Slide Number Placeholder 3">
            <a:extLst>
              <a:ext uri="{FF2B5EF4-FFF2-40B4-BE49-F238E27FC236}">
                <a16:creationId xmlns:a16="http://schemas.microsoft.com/office/drawing/2014/main" id="{105D56F5-1028-5C4E-9CF7-DA0B24E947AC}"/>
              </a:ext>
            </a:extLst>
          </p:cNvPr>
          <p:cNvSpPr>
            <a:spLocks noGrp="1"/>
          </p:cNvSpPr>
          <p:nvPr>
            <p:ph type="sldNum" sz="quarter" idx="10"/>
          </p:nvPr>
        </p:nvSpPr>
        <p:spPr/>
        <p:txBody>
          <a:bodyPr/>
          <a:lstStyle/>
          <a:p>
            <a:fld id="{9B27D237-6C0D-5549-BE11-2040A22CBC71}" type="slidenum">
              <a:rPr lang="en-US" smtClean="0"/>
              <a:pPr/>
              <a:t>1</a:t>
            </a:fld>
            <a:endParaRPr lang="en-US"/>
          </a:p>
        </p:txBody>
      </p:sp>
      <p:pic>
        <p:nvPicPr>
          <p:cNvPr id="5" name="Picture 5">
            <a:extLst>
              <a:ext uri="{FF2B5EF4-FFF2-40B4-BE49-F238E27FC236}">
                <a16:creationId xmlns:a16="http://schemas.microsoft.com/office/drawing/2014/main" id="{C56A5DCB-0219-49C3-ACF8-D00CE68C4866}"/>
              </a:ext>
            </a:extLst>
          </p:cNvPr>
          <p:cNvPicPr>
            <a:picLocks noGrp="1" noChangeAspect="1"/>
          </p:cNvPicPr>
          <p:nvPr>
            <p:ph idx="1"/>
          </p:nvPr>
        </p:nvPicPr>
        <p:blipFill>
          <a:blip r:embed="rId3"/>
          <a:stretch>
            <a:fillRect/>
          </a:stretch>
        </p:blipFill>
        <p:spPr>
          <a:xfrm>
            <a:off x="388619" y="1442513"/>
            <a:ext cx="10972800" cy="4992148"/>
          </a:xfrm>
          <a:prstGeom prst="rect">
            <a:avLst/>
          </a:prstGeom>
        </p:spPr>
      </p:pic>
    </p:spTree>
    <p:extLst>
      <p:ext uri="{BB962C8B-B14F-4D97-AF65-F5344CB8AC3E}">
        <p14:creationId xmlns:p14="http://schemas.microsoft.com/office/powerpoint/2010/main" val="3643440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8E253-18DB-824B-B1D5-6203D03157CE}"/>
              </a:ext>
            </a:extLst>
          </p:cNvPr>
          <p:cNvSpPr>
            <a:spLocks noGrp="1"/>
          </p:cNvSpPr>
          <p:nvPr>
            <p:ph type="title"/>
          </p:nvPr>
        </p:nvSpPr>
        <p:spPr>
          <a:xfrm>
            <a:off x="609600" y="109150"/>
            <a:ext cx="10972800" cy="810665"/>
          </a:xfrm>
        </p:spPr>
        <p:txBody>
          <a:bodyPr/>
          <a:lstStyle/>
          <a:p>
            <a:r>
              <a:rPr lang="en-US" sz="3600"/>
              <a:t>EX Journey Map &amp; Insights</a:t>
            </a:r>
          </a:p>
        </p:txBody>
      </p:sp>
      <p:sp>
        <p:nvSpPr>
          <p:cNvPr id="3" name="Text Placeholder 2">
            <a:extLst>
              <a:ext uri="{FF2B5EF4-FFF2-40B4-BE49-F238E27FC236}">
                <a16:creationId xmlns:a16="http://schemas.microsoft.com/office/drawing/2014/main" id="{8A023725-8329-1140-B9DB-9B0B3A73142A}"/>
              </a:ext>
            </a:extLst>
          </p:cNvPr>
          <p:cNvSpPr>
            <a:spLocks noGrp="1"/>
          </p:cNvSpPr>
          <p:nvPr>
            <p:ph type="body" idx="1"/>
          </p:nvPr>
        </p:nvSpPr>
        <p:spPr>
          <a:xfrm>
            <a:off x="609600" y="1557650"/>
            <a:ext cx="5386917" cy="639762"/>
          </a:xfrm>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2060"/>
                </a:solidFill>
                <a:effectLst/>
                <a:uLnTx/>
                <a:uFillTx/>
                <a:latin typeface="Calibri"/>
                <a:ea typeface="+mn-ea"/>
                <a:cs typeface="+mn-cs"/>
              </a:rPr>
              <a:t>Our Recent Efforts Have Provided Insight into the VA Employee Journey</a:t>
            </a:r>
          </a:p>
        </p:txBody>
      </p:sp>
      <p:sp>
        <p:nvSpPr>
          <p:cNvPr id="4" name="Content Placeholder 3">
            <a:extLst>
              <a:ext uri="{FF2B5EF4-FFF2-40B4-BE49-F238E27FC236}">
                <a16:creationId xmlns:a16="http://schemas.microsoft.com/office/drawing/2014/main" id="{95E74963-6A84-1641-B3F0-4F2D6655DF01}"/>
              </a:ext>
            </a:extLst>
          </p:cNvPr>
          <p:cNvSpPr>
            <a:spLocks noGrp="1"/>
          </p:cNvSpPr>
          <p:nvPr>
            <p:ph sz="half" idx="2"/>
          </p:nvPr>
        </p:nvSpPr>
        <p:spPr>
          <a:xfrm>
            <a:off x="609599" y="2538702"/>
            <a:ext cx="5386917" cy="4439754"/>
          </a:xfrm>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Calibri"/>
                <a:ea typeface="+mn-ea"/>
                <a:cs typeface="Calibri" panose="020F0502020204030204" pitchFamily="34" charset="0"/>
              </a:rPr>
              <a:t>Modeled after the Journey of Veterans Map to create the federal government’s first-ever </a:t>
            </a:r>
            <a:r>
              <a:rPr kumimoji="0" lang="en-US" sz="1800" b="0" i="0" u="none" strike="noStrike" kern="1200" cap="none" spc="0" normalizeH="0" baseline="0" noProof="0">
                <a:ln>
                  <a:noFill/>
                </a:ln>
                <a:solidFill>
                  <a:srgbClr val="000000"/>
                </a:solidFill>
                <a:effectLst/>
                <a:uLnTx/>
                <a:uFillTx/>
                <a:latin typeface="Calibri"/>
                <a:ea typeface="+mn-ea"/>
                <a:cs typeface="Calibri" panose="020F0502020204030204" pitchFamily="34" charset="0"/>
                <a:hlinkClick r:id="rId2"/>
              </a:rPr>
              <a:t>EX Journey Map</a:t>
            </a:r>
            <a:endParaRPr kumimoji="0" lang="en-US" sz="1800" b="0" i="0" u="none" strike="noStrike" kern="1200" cap="none" spc="0" normalizeH="0" baseline="0" noProof="0">
              <a:ln>
                <a:noFill/>
              </a:ln>
              <a:solidFill>
                <a:srgbClr val="000000"/>
              </a:solidFill>
              <a:effectLst/>
              <a:uLnTx/>
              <a:uFillTx/>
              <a:latin typeface="Calibri"/>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srgbClr val="000000"/>
              </a:solidFill>
              <a:effectLst/>
              <a:uLnTx/>
              <a:uFillTx/>
              <a:latin typeface="Calibri"/>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Calibri"/>
                <a:ea typeface="+mn-ea"/>
                <a:cs typeface="Calibri" panose="020F0502020204030204" pitchFamily="34" charset="0"/>
              </a:rPr>
              <a:t>Collected 11,000+ insights from a diverse set of VA employees (WG-SES, clinical, frontline, clerical, technical, etc.) across 33 geographic areas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srgbClr val="000000"/>
              </a:solidFill>
              <a:effectLst/>
              <a:uLnTx/>
              <a:uFillTx/>
              <a:latin typeface="Calibri"/>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Calibri"/>
                <a:ea typeface="+mn-ea"/>
                <a:cs typeface="Calibri" panose="020F0502020204030204" pitchFamily="34" charset="0"/>
              </a:rPr>
              <a:t>Identified 5 “phases” and 30 key “Moments that Matter” (bright spots and pain points) for VA employees along their employment journey</a:t>
            </a:r>
          </a:p>
          <a:p>
            <a:endParaRPr lang="en-US"/>
          </a:p>
        </p:txBody>
      </p:sp>
      <p:sp>
        <p:nvSpPr>
          <p:cNvPr id="8" name="Slide Number Placeholder 3">
            <a:extLst>
              <a:ext uri="{FF2B5EF4-FFF2-40B4-BE49-F238E27FC236}">
                <a16:creationId xmlns:a16="http://schemas.microsoft.com/office/drawing/2014/main" id="{0D60C615-32E4-5B4E-A62D-5EE53E16C460}"/>
              </a:ext>
            </a:extLst>
          </p:cNvPr>
          <p:cNvSpPr txBox="1">
            <a:spLocks/>
          </p:cNvSpPr>
          <p:nvPr/>
        </p:nvSpPr>
        <p:spPr>
          <a:xfrm>
            <a:off x="11235887" y="6357805"/>
            <a:ext cx="326527" cy="365125"/>
          </a:xfrm>
          <a:prstGeom prst="rect">
            <a:avLst/>
          </a:prstGeom>
        </p:spPr>
        <p:txBody>
          <a:bodyPr vert="horz" lIns="0" tIns="0" rIns="0" bIns="0" rtlCol="0" anchor="ctr"/>
          <a:lstStyle>
            <a:defPPr>
              <a:defRPr lang="en-US"/>
            </a:defPPr>
            <a:lvl1pPr marL="0" algn="r" defTabSz="457200" rtl="0" eaLnBrk="1" latinLnBrk="0" hangingPunct="1">
              <a:defRPr sz="1000" kern="1200">
                <a:solidFill>
                  <a:schemeClr val="tx1">
                    <a:tint val="75000"/>
                  </a:schemeClr>
                </a:solidFill>
                <a:latin typeface="+mj-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B27D237-6C0D-5549-BE11-2040A22CBC71}" type="slidenum">
              <a:rPr lang="en-US" smtClean="0"/>
              <a:pPr/>
              <a:t>2</a:t>
            </a:fld>
            <a:endParaRPr lang="en-US"/>
          </a:p>
        </p:txBody>
      </p:sp>
      <p:pic>
        <p:nvPicPr>
          <p:cNvPr id="10" name="Picture 9">
            <a:hlinkClick r:id="rId2"/>
            <a:extLst>
              <a:ext uri="{FF2B5EF4-FFF2-40B4-BE49-F238E27FC236}">
                <a16:creationId xmlns:a16="http://schemas.microsoft.com/office/drawing/2014/main" id="{F2841CB5-D469-405F-B496-FE8270B32CCA}"/>
              </a:ext>
            </a:extLst>
          </p:cNvPr>
          <p:cNvPicPr>
            <a:picLocks noChangeAspect="1"/>
          </p:cNvPicPr>
          <p:nvPr/>
        </p:nvPicPr>
        <p:blipFill>
          <a:blip r:embed="rId3"/>
          <a:stretch>
            <a:fillRect/>
          </a:stretch>
        </p:blipFill>
        <p:spPr>
          <a:xfrm>
            <a:off x="6344261" y="1189204"/>
            <a:ext cx="5346655" cy="5078408"/>
          </a:xfrm>
          <a:prstGeom prst="rect">
            <a:avLst/>
          </a:prstGeom>
        </p:spPr>
      </p:pic>
    </p:spTree>
    <p:extLst>
      <p:ext uri="{BB962C8B-B14F-4D97-AF65-F5344CB8AC3E}">
        <p14:creationId xmlns:p14="http://schemas.microsoft.com/office/powerpoint/2010/main" val="3360433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25928"/>
            <a:ext cx="11997557" cy="810665"/>
          </a:xfrm>
        </p:spPr>
        <p:txBody>
          <a:bodyPr/>
          <a:lstStyle/>
          <a:p>
            <a:pPr algn="ctr"/>
            <a:br>
              <a:rPr lang="en-US"/>
            </a:br>
            <a:r>
              <a:rPr lang="en-US" sz="2800"/>
              <a:t>The Six Core Relational Attributes </a:t>
            </a:r>
            <a:br>
              <a:rPr lang="en-US" sz="2800"/>
            </a:br>
            <a:r>
              <a:rPr kumimoji="0" lang="en-US" b="0" i="0" u="none" strike="noStrike" kern="1200" cap="none" spc="0" normalizeH="0" baseline="0" noProof="0">
                <a:ln>
                  <a:noFill/>
                </a:ln>
                <a:effectLst/>
                <a:uLnTx/>
                <a:uFillTx/>
                <a:latin typeface="Franklin Gothic Book" panose="020B0503020102020204" pitchFamily="34" charset="0"/>
                <a:ea typeface="+mn-ea"/>
                <a:cs typeface="+mn-cs"/>
              </a:rPr>
              <a:t>impact the way employees experience VA at every moment along their journey.</a:t>
            </a:r>
            <a:endParaRPr lang="en-US"/>
          </a:p>
        </p:txBody>
      </p:sp>
      <p:sp>
        <p:nvSpPr>
          <p:cNvPr id="6" name="Slide Number Placeholder 3">
            <a:extLst>
              <a:ext uri="{FF2B5EF4-FFF2-40B4-BE49-F238E27FC236}">
                <a16:creationId xmlns:a16="http://schemas.microsoft.com/office/drawing/2014/main" id="{CC06F9C5-016F-184C-B3E7-AF95947779A3}"/>
              </a:ext>
            </a:extLst>
          </p:cNvPr>
          <p:cNvSpPr txBox="1">
            <a:spLocks/>
          </p:cNvSpPr>
          <p:nvPr/>
        </p:nvSpPr>
        <p:spPr>
          <a:xfrm>
            <a:off x="11235887" y="6357805"/>
            <a:ext cx="326527" cy="365125"/>
          </a:xfrm>
          <a:prstGeom prst="rect">
            <a:avLst/>
          </a:prstGeom>
        </p:spPr>
        <p:txBody>
          <a:bodyPr vert="horz" lIns="0" tIns="0" rIns="0" bIns="0" rtlCol="0" anchor="ctr"/>
          <a:lstStyle>
            <a:defPPr>
              <a:defRPr lang="en-US"/>
            </a:defPPr>
            <a:lvl1pPr marL="0" algn="r" defTabSz="457200" rtl="0" eaLnBrk="1" latinLnBrk="0" hangingPunct="1">
              <a:defRPr sz="1000" kern="1200">
                <a:solidFill>
                  <a:schemeClr val="tx1">
                    <a:tint val="75000"/>
                  </a:schemeClr>
                </a:solidFill>
                <a:latin typeface="+mj-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B27D237-6C0D-5549-BE11-2040A22CBC71}" type="slidenum">
              <a:rPr lang="en-US" smtClean="0"/>
              <a:pPr/>
              <a:t>3</a:t>
            </a:fld>
            <a:endParaRPr lang="en-US"/>
          </a:p>
        </p:txBody>
      </p:sp>
      <p:pic>
        <p:nvPicPr>
          <p:cNvPr id="8" name="Picture 7" descr="Shape, circle&#10;&#10;Description automatically generated">
            <a:extLst>
              <a:ext uri="{FF2B5EF4-FFF2-40B4-BE49-F238E27FC236}">
                <a16:creationId xmlns:a16="http://schemas.microsoft.com/office/drawing/2014/main" id="{CA2AA25F-7998-429B-963F-EC1E1B1FB6A4}"/>
              </a:ext>
            </a:extLst>
          </p:cNvPr>
          <p:cNvPicPr>
            <a:picLocks noChangeAspect="1"/>
          </p:cNvPicPr>
          <p:nvPr/>
        </p:nvPicPr>
        <p:blipFill>
          <a:blip r:embed="rId2"/>
          <a:stretch>
            <a:fillRect/>
          </a:stretch>
        </p:blipFill>
        <p:spPr>
          <a:xfrm>
            <a:off x="4038225" y="1634286"/>
            <a:ext cx="4059546" cy="4059546"/>
          </a:xfrm>
          <a:prstGeom prst="rect">
            <a:avLst/>
          </a:prstGeom>
        </p:spPr>
      </p:pic>
      <p:sp>
        <p:nvSpPr>
          <p:cNvPr id="9" name="Donut 1">
            <a:extLst>
              <a:ext uri="{FF2B5EF4-FFF2-40B4-BE49-F238E27FC236}">
                <a16:creationId xmlns:a16="http://schemas.microsoft.com/office/drawing/2014/main" id="{CB0E3E48-5872-4D14-9EAC-BF07A6DBBDB1}"/>
              </a:ext>
            </a:extLst>
          </p:cNvPr>
          <p:cNvSpPr/>
          <p:nvPr/>
        </p:nvSpPr>
        <p:spPr>
          <a:xfrm>
            <a:off x="4177567" y="1759551"/>
            <a:ext cx="3785652" cy="3794047"/>
          </a:xfrm>
          <a:prstGeom prst="donu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41B7236F-54C8-44D4-B6CA-A3531B5EA281}"/>
              </a:ext>
            </a:extLst>
          </p:cNvPr>
          <p:cNvSpPr/>
          <p:nvPr/>
        </p:nvSpPr>
        <p:spPr>
          <a:xfrm>
            <a:off x="10483312" y="1657060"/>
            <a:ext cx="1118896" cy="215444"/>
          </a:xfrm>
          <a:prstGeom prst="rect">
            <a:avLst/>
          </a:prstGeom>
        </p:spPr>
        <p:txBody>
          <a:bodyPr wrap="none" lIns="0" tIns="0" rIns="0" bIns="0">
            <a:spAutoFit/>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US" sz="1400" b="1" i="0" u="none" strike="noStrike" kern="1200" cap="none" spc="150" normalizeH="0" baseline="0" noProof="0">
                <a:ln>
                  <a:noFill/>
                </a:ln>
                <a:solidFill>
                  <a:srgbClr val="734C40"/>
                </a:solidFill>
                <a:effectLst/>
                <a:uLnTx/>
                <a:uFillTx/>
                <a:latin typeface="Calibri"/>
                <a:ea typeface="Open Sans" panose="020B0606030504020204" pitchFamily="34" charset="0"/>
                <a:cs typeface="Open Sans" panose="020B0606030504020204" pitchFamily="34" charset="0"/>
              </a:rPr>
              <a:t>WELL-BEING</a:t>
            </a:r>
          </a:p>
        </p:txBody>
      </p:sp>
      <p:cxnSp>
        <p:nvCxnSpPr>
          <p:cNvPr id="13" name="Straight Connector 12">
            <a:extLst>
              <a:ext uri="{FF2B5EF4-FFF2-40B4-BE49-F238E27FC236}">
                <a16:creationId xmlns:a16="http://schemas.microsoft.com/office/drawing/2014/main" id="{349FEB68-578C-485B-BDA4-3C5842CF7A57}"/>
              </a:ext>
            </a:extLst>
          </p:cNvPr>
          <p:cNvCxnSpPr/>
          <p:nvPr/>
        </p:nvCxnSpPr>
        <p:spPr>
          <a:xfrm flipH="1">
            <a:off x="7604424" y="1930504"/>
            <a:ext cx="3987991" cy="0"/>
          </a:xfrm>
          <a:prstGeom prst="line">
            <a:avLst/>
          </a:prstGeom>
          <a:ln w="9525" cmpd="sng">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FFFB262-ED62-4DF8-B501-610F320705E5}"/>
              </a:ext>
            </a:extLst>
          </p:cNvPr>
          <p:cNvCxnSpPr/>
          <p:nvPr/>
        </p:nvCxnSpPr>
        <p:spPr>
          <a:xfrm flipH="1">
            <a:off x="8351665" y="3480753"/>
            <a:ext cx="3240750" cy="0"/>
          </a:xfrm>
          <a:prstGeom prst="line">
            <a:avLst/>
          </a:prstGeom>
          <a:ln w="9525" cmpd="sng">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2BF37CD-6334-4DF5-B545-D71CFCB475FF}"/>
              </a:ext>
            </a:extLst>
          </p:cNvPr>
          <p:cNvCxnSpPr>
            <a:cxnSpLocks/>
          </p:cNvCxnSpPr>
          <p:nvPr/>
        </p:nvCxnSpPr>
        <p:spPr>
          <a:xfrm flipH="1">
            <a:off x="7616815" y="4948804"/>
            <a:ext cx="3982920" cy="0"/>
          </a:xfrm>
          <a:prstGeom prst="line">
            <a:avLst/>
          </a:prstGeom>
          <a:ln w="9525" cmpd="sng">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445ED3ED-B941-42BD-8455-B142D74E4F07}"/>
              </a:ext>
            </a:extLst>
          </p:cNvPr>
          <p:cNvSpPr/>
          <p:nvPr/>
        </p:nvSpPr>
        <p:spPr>
          <a:xfrm>
            <a:off x="10193634" y="3168329"/>
            <a:ext cx="1398781" cy="215444"/>
          </a:xfrm>
          <a:prstGeom prst="rect">
            <a:avLst/>
          </a:prstGeom>
        </p:spPr>
        <p:txBody>
          <a:bodyPr wrap="none" lIns="0" tIns="0" rIns="0" bIns="0">
            <a:spAutoFit/>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US" sz="1400" b="1" i="0" u="none" strike="noStrike" kern="1200" cap="none" spc="150" normalizeH="0" baseline="0" noProof="0">
                <a:ln>
                  <a:noFill/>
                </a:ln>
                <a:solidFill>
                  <a:srgbClr val="60B174"/>
                </a:solidFill>
                <a:effectLst/>
                <a:uLnTx/>
                <a:uFillTx/>
                <a:latin typeface="Calibri"/>
                <a:ea typeface="Open Sans" panose="020B0606030504020204" pitchFamily="34" charset="0"/>
                <a:cs typeface="Open Sans" panose="020B0606030504020204" pitchFamily="34" charset="0"/>
              </a:rPr>
              <a:t>ORGANIZATION</a:t>
            </a:r>
          </a:p>
        </p:txBody>
      </p:sp>
      <p:sp>
        <p:nvSpPr>
          <p:cNvPr id="17" name="Rectangle 16">
            <a:extLst>
              <a:ext uri="{FF2B5EF4-FFF2-40B4-BE49-F238E27FC236}">
                <a16:creationId xmlns:a16="http://schemas.microsoft.com/office/drawing/2014/main" id="{8BA1A891-18A5-491A-B374-DD5FA9F079BB}"/>
              </a:ext>
            </a:extLst>
          </p:cNvPr>
          <p:cNvSpPr/>
          <p:nvPr/>
        </p:nvSpPr>
        <p:spPr>
          <a:xfrm>
            <a:off x="10386646" y="4647244"/>
            <a:ext cx="1213089" cy="215444"/>
          </a:xfrm>
          <a:prstGeom prst="rect">
            <a:avLst/>
          </a:prstGeom>
        </p:spPr>
        <p:txBody>
          <a:bodyPr wrap="none" lIns="0" tIns="0" rIns="0" bIns="0">
            <a:spAutoFit/>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US" sz="1400" b="1" i="0" u="none" strike="noStrike" kern="1200" cap="none" spc="150" normalizeH="0" baseline="0" noProof="0">
                <a:ln>
                  <a:noFill/>
                </a:ln>
                <a:solidFill>
                  <a:srgbClr val="02BFE7"/>
                </a:solidFill>
                <a:effectLst/>
                <a:uLnTx/>
                <a:uFillTx/>
                <a:latin typeface="Calibri"/>
                <a:ea typeface="Open Sans" panose="020B0606030504020204" pitchFamily="34" charset="0"/>
                <a:cs typeface="Open Sans" panose="020B0606030504020204" pitchFamily="34" charset="0"/>
              </a:rPr>
              <a:t>TECHNOLOGY</a:t>
            </a:r>
          </a:p>
        </p:txBody>
      </p:sp>
      <p:sp>
        <p:nvSpPr>
          <p:cNvPr id="18" name="Rectangle 17">
            <a:extLst>
              <a:ext uri="{FF2B5EF4-FFF2-40B4-BE49-F238E27FC236}">
                <a16:creationId xmlns:a16="http://schemas.microsoft.com/office/drawing/2014/main" id="{E64985FF-2073-46F5-9D06-832B81A3AA3A}"/>
              </a:ext>
            </a:extLst>
          </p:cNvPr>
          <p:cNvSpPr/>
          <p:nvPr/>
        </p:nvSpPr>
        <p:spPr>
          <a:xfrm>
            <a:off x="7841044" y="1982884"/>
            <a:ext cx="3751371" cy="646331"/>
          </a:xfrm>
          <a:prstGeom prst="rect">
            <a:avLst/>
          </a:prstGeom>
        </p:spPr>
        <p:txBody>
          <a:bodyPr wrap="square" lIns="0" tIns="0" rIns="0" bIns="0">
            <a:spAutoFit/>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srgbClr val="000000"/>
                </a:solidFill>
                <a:effectLst/>
                <a:uLnTx/>
                <a:uFillTx/>
                <a:latin typeface="Calibri"/>
                <a:ea typeface="Open Sans" panose="020B0606030504020204" pitchFamily="34" charset="0"/>
                <a:cs typeface="Open Sans" panose="020B0606030504020204" pitchFamily="34" charset="0"/>
              </a:rPr>
              <a:t>The relationship I have with my personal life, identities, goals, and worldview and my ability to bring my whole, authentic self to work</a:t>
            </a:r>
          </a:p>
        </p:txBody>
      </p:sp>
      <p:sp>
        <p:nvSpPr>
          <p:cNvPr id="19" name="Rectangle 18">
            <a:extLst>
              <a:ext uri="{FF2B5EF4-FFF2-40B4-BE49-F238E27FC236}">
                <a16:creationId xmlns:a16="http://schemas.microsoft.com/office/drawing/2014/main" id="{397E1602-FDF2-4898-B64F-809823663809}"/>
              </a:ext>
            </a:extLst>
          </p:cNvPr>
          <p:cNvSpPr/>
          <p:nvPr/>
        </p:nvSpPr>
        <p:spPr>
          <a:xfrm>
            <a:off x="8349025" y="3524181"/>
            <a:ext cx="3243390" cy="861774"/>
          </a:xfrm>
          <a:prstGeom prst="rect">
            <a:avLst/>
          </a:prstGeom>
        </p:spPr>
        <p:txBody>
          <a:bodyPr wrap="square" lIns="0" tIns="0" rIns="0" bIns="0">
            <a:spAutoFit/>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srgbClr val="000000"/>
                </a:solidFill>
                <a:effectLst/>
                <a:uLnTx/>
                <a:uFillTx/>
                <a:latin typeface="Calibri"/>
                <a:ea typeface="Open Sans" panose="020B0606030504020204" pitchFamily="34" charset="0"/>
                <a:cs typeface="Open Sans" panose="020B0606030504020204" pitchFamily="34" charset="0"/>
              </a:rPr>
              <a:t> The relationship I have with the mission, purpose, culture, and leadership behaviors of the organization, and its policies, programs, and rewards</a:t>
            </a:r>
          </a:p>
        </p:txBody>
      </p:sp>
      <p:sp>
        <p:nvSpPr>
          <p:cNvPr id="20" name="Rectangle 19">
            <a:extLst>
              <a:ext uri="{FF2B5EF4-FFF2-40B4-BE49-F238E27FC236}">
                <a16:creationId xmlns:a16="http://schemas.microsoft.com/office/drawing/2014/main" id="{D0AA93B1-1225-4C0D-9E26-944DBCCC1A38}"/>
              </a:ext>
            </a:extLst>
          </p:cNvPr>
          <p:cNvSpPr/>
          <p:nvPr/>
        </p:nvSpPr>
        <p:spPr>
          <a:xfrm>
            <a:off x="7850873" y="4989974"/>
            <a:ext cx="3741542" cy="430887"/>
          </a:xfrm>
          <a:prstGeom prst="rect">
            <a:avLst/>
          </a:prstGeom>
        </p:spPr>
        <p:txBody>
          <a:bodyPr wrap="square" lIns="0" tIns="0" rIns="0" bIns="0" anchor="t">
            <a:spAutoFit/>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srgbClr val="000000"/>
                </a:solidFill>
                <a:effectLst/>
                <a:uLnTx/>
                <a:uFillTx/>
                <a:latin typeface="Calibri"/>
                <a:ea typeface="Open Sans" panose="020B0606030504020204" pitchFamily="34" charset="0"/>
                <a:cs typeface="Open Sans" panose="020B0606030504020204" pitchFamily="34" charset="0"/>
              </a:rPr>
              <a:t>The relationship I have with the technologies that connect me to my work, workforce, and workplace</a:t>
            </a:r>
          </a:p>
        </p:txBody>
      </p:sp>
      <p:grpSp>
        <p:nvGrpSpPr>
          <p:cNvPr id="21" name="Group 20">
            <a:extLst>
              <a:ext uri="{FF2B5EF4-FFF2-40B4-BE49-F238E27FC236}">
                <a16:creationId xmlns:a16="http://schemas.microsoft.com/office/drawing/2014/main" id="{10A1725C-D6F0-4031-8F00-F1C30408F421}"/>
              </a:ext>
            </a:extLst>
          </p:cNvPr>
          <p:cNvGrpSpPr/>
          <p:nvPr/>
        </p:nvGrpSpPr>
        <p:grpSpPr>
          <a:xfrm>
            <a:off x="654755" y="4621513"/>
            <a:ext cx="3928226" cy="764623"/>
            <a:chOff x="654755" y="4875043"/>
            <a:chExt cx="3928226" cy="764623"/>
          </a:xfrm>
        </p:grpSpPr>
        <p:cxnSp>
          <p:nvCxnSpPr>
            <p:cNvPr id="22" name="Straight Connector 21">
              <a:extLst>
                <a:ext uri="{FF2B5EF4-FFF2-40B4-BE49-F238E27FC236}">
                  <a16:creationId xmlns:a16="http://schemas.microsoft.com/office/drawing/2014/main" id="{9656D882-5B9E-479F-B305-024F61A4FFCD}"/>
                </a:ext>
              </a:extLst>
            </p:cNvPr>
            <p:cNvCxnSpPr>
              <a:cxnSpLocks/>
            </p:cNvCxnSpPr>
            <p:nvPr/>
          </p:nvCxnSpPr>
          <p:spPr>
            <a:xfrm>
              <a:off x="662135" y="5175152"/>
              <a:ext cx="3920846" cy="0"/>
            </a:xfrm>
            <a:prstGeom prst="line">
              <a:avLst/>
            </a:prstGeom>
            <a:ln w="9525" cmpd="sng">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14DD5FAF-EEA2-489A-8808-6A93985DBA87}"/>
                </a:ext>
              </a:extLst>
            </p:cNvPr>
            <p:cNvSpPr/>
            <p:nvPr/>
          </p:nvSpPr>
          <p:spPr>
            <a:xfrm>
              <a:off x="662135" y="4875043"/>
              <a:ext cx="659796" cy="215444"/>
            </a:xfrm>
            <a:prstGeom prst="rect">
              <a:avLst/>
            </a:prstGeom>
          </p:spPr>
          <p:txBody>
            <a:bodyPr wrap="none" lIns="0" tIns="0" rIns="0" bIns="0">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400" b="1" i="0" u="none" strike="noStrike" kern="1200" cap="none" spc="150" normalizeH="0" baseline="0" noProof="0">
                  <a:ln>
                    <a:noFill/>
                  </a:ln>
                  <a:solidFill>
                    <a:srgbClr val="FAD980"/>
                  </a:solidFill>
                  <a:effectLst/>
                  <a:uLnTx/>
                  <a:uFillTx/>
                  <a:latin typeface="Calibri"/>
                  <a:ea typeface="Open Sans" panose="020B0606030504020204" pitchFamily="34" charset="0"/>
                  <a:cs typeface="Open Sans" panose="020B0606030504020204" pitchFamily="34" charset="0"/>
                </a:rPr>
                <a:t>PLACES</a:t>
              </a:r>
            </a:p>
          </p:txBody>
        </p:sp>
        <p:sp>
          <p:nvSpPr>
            <p:cNvPr id="24" name="Rectangle 23">
              <a:extLst>
                <a:ext uri="{FF2B5EF4-FFF2-40B4-BE49-F238E27FC236}">
                  <a16:creationId xmlns:a16="http://schemas.microsoft.com/office/drawing/2014/main" id="{DE7085AD-C4AC-4F60-918E-4C3F39EF222E}"/>
                </a:ext>
              </a:extLst>
            </p:cNvPr>
            <p:cNvSpPr/>
            <p:nvPr/>
          </p:nvSpPr>
          <p:spPr>
            <a:xfrm>
              <a:off x="654755" y="5208779"/>
              <a:ext cx="3741542" cy="430887"/>
            </a:xfrm>
            <a:prstGeom prst="rect">
              <a:avLst/>
            </a:prstGeom>
          </p:spPr>
          <p:txBody>
            <a:bodyPr wrap="square" lIns="0" tIns="0" rIns="0" bIns="0" anchor="t">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srgbClr val="000000"/>
                  </a:solidFill>
                  <a:effectLst/>
                  <a:uLnTx/>
                  <a:uFillTx/>
                  <a:latin typeface="Calibri"/>
                  <a:ea typeface="Open Sans" panose="020B0606030504020204" pitchFamily="34" charset="0"/>
                  <a:cs typeface="Open Sans" panose="020B0606030504020204" pitchFamily="34" charset="0"/>
                </a:rPr>
                <a:t>The relationship I have with where I do work and the physical space in which work gets done</a:t>
              </a:r>
            </a:p>
          </p:txBody>
        </p:sp>
      </p:grpSp>
      <p:grpSp>
        <p:nvGrpSpPr>
          <p:cNvPr id="25" name="Group 24">
            <a:extLst>
              <a:ext uri="{FF2B5EF4-FFF2-40B4-BE49-F238E27FC236}">
                <a16:creationId xmlns:a16="http://schemas.microsoft.com/office/drawing/2014/main" id="{07749334-EC8C-46CA-860D-5CF3D95CC188}"/>
              </a:ext>
            </a:extLst>
          </p:cNvPr>
          <p:cNvGrpSpPr/>
          <p:nvPr/>
        </p:nvGrpSpPr>
        <p:grpSpPr>
          <a:xfrm>
            <a:off x="6921500" y="1746974"/>
            <a:ext cx="709072" cy="713395"/>
            <a:chOff x="6921500" y="1854200"/>
            <a:chExt cx="709072" cy="713395"/>
          </a:xfrm>
        </p:grpSpPr>
        <p:sp>
          <p:nvSpPr>
            <p:cNvPr id="26" name="Oval 25">
              <a:extLst>
                <a:ext uri="{FF2B5EF4-FFF2-40B4-BE49-F238E27FC236}">
                  <a16:creationId xmlns:a16="http://schemas.microsoft.com/office/drawing/2014/main" id="{169E4521-ED05-4161-845D-B6C9786741CF}"/>
                </a:ext>
              </a:extLst>
            </p:cNvPr>
            <p:cNvSpPr/>
            <p:nvPr/>
          </p:nvSpPr>
          <p:spPr>
            <a:xfrm>
              <a:off x="6942366" y="1881544"/>
              <a:ext cx="657244" cy="657244"/>
            </a:xfrm>
            <a:prstGeom prst="ellipse">
              <a:avLst/>
            </a:prstGeom>
            <a:solidFill>
              <a:schemeClr val="bg1"/>
            </a:solidFill>
            <a:ln w="28575" cmpd="sng">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a:ea typeface="+mn-ea"/>
                <a:cs typeface="+mn-cs"/>
              </a:endParaRPr>
            </a:p>
          </p:txBody>
        </p:sp>
        <p:grpSp>
          <p:nvGrpSpPr>
            <p:cNvPr id="27" name="Group 26">
              <a:extLst>
                <a:ext uri="{FF2B5EF4-FFF2-40B4-BE49-F238E27FC236}">
                  <a16:creationId xmlns:a16="http://schemas.microsoft.com/office/drawing/2014/main" id="{03328F6C-55E7-4B17-A957-3F9916D70E8E}"/>
                </a:ext>
              </a:extLst>
            </p:cNvPr>
            <p:cNvGrpSpPr>
              <a:grpSpLocks noChangeAspect="1"/>
            </p:cNvGrpSpPr>
            <p:nvPr/>
          </p:nvGrpSpPr>
          <p:grpSpPr>
            <a:xfrm>
              <a:off x="6921500" y="1854200"/>
              <a:ext cx="709072" cy="713395"/>
              <a:chOff x="8469313" y="1664335"/>
              <a:chExt cx="520700" cy="523875"/>
            </a:xfrm>
          </p:grpSpPr>
          <p:sp>
            <p:nvSpPr>
              <p:cNvPr id="28" name="Freeform 25">
                <a:extLst>
                  <a:ext uri="{FF2B5EF4-FFF2-40B4-BE49-F238E27FC236}">
                    <a16:creationId xmlns:a16="http://schemas.microsoft.com/office/drawing/2014/main" id="{76A47F26-AF33-44B4-B988-D092388E524C}"/>
                  </a:ext>
                </a:extLst>
              </p:cNvPr>
              <p:cNvSpPr>
                <a:spLocks noEditPoints="1"/>
              </p:cNvSpPr>
              <p:nvPr/>
            </p:nvSpPr>
            <p:spPr bwMode="auto">
              <a:xfrm>
                <a:off x="8469313" y="1664335"/>
                <a:ext cx="520700" cy="523875"/>
              </a:xfrm>
              <a:custGeom>
                <a:avLst/>
                <a:gdLst>
                  <a:gd name="T0" fmla="*/ 312 w 657"/>
                  <a:gd name="T1" fmla="*/ 659 h 659"/>
                  <a:gd name="T2" fmla="*/ 262 w 657"/>
                  <a:gd name="T3" fmla="*/ 652 h 659"/>
                  <a:gd name="T4" fmla="*/ 200 w 657"/>
                  <a:gd name="T5" fmla="*/ 634 h 659"/>
                  <a:gd name="T6" fmla="*/ 120 w 657"/>
                  <a:gd name="T7" fmla="*/ 584 h 659"/>
                  <a:gd name="T8" fmla="*/ 56 w 657"/>
                  <a:gd name="T9" fmla="*/ 514 h 659"/>
                  <a:gd name="T10" fmla="*/ 15 w 657"/>
                  <a:gd name="T11" fmla="*/ 428 h 659"/>
                  <a:gd name="T12" fmla="*/ 4 w 657"/>
                  <a:gd name="T13" fmla="*/ 380 h 659"/>
                  <a:gd name="T14" fmla="*/ 0 w 657"/>
                  <a:gd name="T15" fmla="*/ 330 h 659"/>
                  <a:gd name="T16" fmla="*/ 1 w 657"/>
                  <a:gd name="T17" fmla="*/ 296 h 659"/>
                  <a:gd name="T18" fmla="*/ 11 w 657"/>
                  <a:gd name="T19" fmla="*/ 248 h 659"/>
                  <a:gd name="T20" fmla="*/ 39 w 657"/>
                  <a:gd name="T21" fmla="*/ 174 h 659"/>
                  <a:gd name="T22" fmla="*/ 97 w 657"/>
                  <a:gd name="T23" fmla="*/ 97 h 659"/>
                  <a:gd name="T24" fmla="*/ 172 w 657"/>
                  <a:gd name="T25" fmla="*/ 41 h 659"/>
                  <a:gd name="T26" fmla="*/ 246 w 657"/>
                  <a:gd name="T27" fmla="*/ 11 h 659"/>
                  <a:gd name="T28" fmla="*/ 296 w 657"/>
                  <a:gd name="T29" fmla="*/ 3 h 659"/>
                  <a:gd name="T30" fmla="*/ 329 w 657"/>
                  <a:gd name="T31" fmla="*/ 0 h 659"/>
                  <a:gd name="T32" fmla="*/ 379 w 657"/>
                  <a:gd name="T33" fmla="*/ 5 h 659"/>
                  <a:gd name="T34" fmla="*/ 426 w 657"/>
                  <a:gd name="T35" fmla="*/ 15 h 659"/>
                  <a:gd name="T36" fmla="*/ 512 w 657"/>
                  <a:gd name="T37" fmla="*/ 57 h 659"/>
                  <a:gd name="T38" fmla="*/ 582 w 657"/>
                  <a:gd name="T39" fmla="*/ 121 h 659"/>
                  <a:gd name="T40" fmla="*/ 632 w 657"/>
                  <a:gd name="T41" fmla="*/ 202 h 659"/>
                  <a:gd name="T42" fmla="*/ 651 w 657"/>
                  <a:gd name="T43" fmla="*/ 264 h 659"/>
                  <a:gd name="T44" fmla="*/ 657 w 657"/>
                  <a:gd name="T45" fmla="*/ 314 h 659"/>
                  <a:gd name="T46" fmla="*/ 657 w 657"/>
                  <a:gd name="T47" fmla="*/ 347 h 659"/>
                  <a:gd name="T48" fmla="*/ 651 w 657"/>
                  <a:gd name="T49" fmla="*/ 396 h 659"/>
                  <a:gd name="T50" fmla="*/ 632 w 657"/>
                  <a:gd name="T51" fmla="*/ 457 h 659"/>
                  <a:gd name="T52" fmla="*/ 582 w 657"/>
                  <a:gd name="T53" fmla="*/ 539 h 659"/>
                  <a:gd name="T54" fmla="*/ 512 w 657"/>
                  <a:gd name="T55" fmla="*/ 603 h 659"/>
                  <a:gd name="T56" fmla="*/ 426 w 657"/>
                  <a:gd name="T57" fmla="*/ 644 h 659"/>
                  <a:gd name="T58" fmla="*/ 379 w 657"/>
                  <a:gd name="T59" fmla="*/ 655 h 659"/>
                  <a:gd name="T60" fmla="*/ 329 w 657"/>
                  <a:gd name="T61" fmla="*/ 659 h 659"/>
                  <a:gd name="T62" fmla="*/ 329 w 657"/>
                  <a:gd name="T63" fmla="*/ 38 h 659"/>
                  <a:gd name="T64" fmla="*/ 242 w 657"/>
                  <a:gd name="T65" fmla="*/ 52 h 659"/>
                  <a:gd name="T66" fmla="*/ 165 w 657"/>
                  <a:gd name="T67" fmla="*/ 89 h 659"/>
                  <a:gd name="T68" fmla="*/ 104 w 657"/>
                  <a:gd name="T69" fmla="*/ 144 h 659"/>
                  <a:gd name="T70" fmla="*/ 61 w 657"/>
                  <a:gd name="T71" fmla="*/ 217 h 659"/>
                  <a:gd name="T72" fmla="*/ 39 w 657"/>
                  <a:gd name="T73" fmla="*/ 300 h 659"/>
                  <a:gd name="T74" fmla="*/ 39 w 657"/>
                  <a:gd name="T75" fmla="*/ 359 h 659"/>
                  <a:gd name="T76" fmla="*/ 61 w 657"/>
                  <a:gd name="T77" fmla="*/ 444 h 659"/>
                  <a:gd name="T78" fmla="*/ 104 w 657"/>
                  <a:gd name="T79" fmla="*/ 515 h 659"/>
                  <a:gd name="T80" fmla="*/ 165 w 657"/>
                  <a:gd name="T81" fmla="*/ 572 h 659"/>
                  <a:gd name="T82" fmla="*/ 242 w 657"/>
                  <a:gd name="T83" fmla="*/ 608 h 659"/>
                  <a:gd name="T84" fmla="*/ 329 w 657"/>
                  <a:gd name="T85" fmla="*/ 621 h 659"/>
                  <a:gd name="T86" fmla="*/ 387 w 657"/>
                  <a:gd name="T87" fmla="*/ 616 h 659"/>
                  <a:gd name="T88" fmla="*/ 468 w 657"/>
                  <a:gd name="T89" fmla="*/ 586 h 659"/>
                  <a:gd name="T90" fmla="*/ 535 w 657"/>
                  <a:gd name="T91" fmla="*/ 535 h 659"/>
                  <a:gd name="T92" fmla="*/ 585 w 657"/>
                  <a:gd name="T93" fmla="*/ 468 h 659"/>
                  <a:gd name="T94" fmla="*/ 614 w 657"/>
                  <a:gd name="T95" fmla="*/ 389 h 659"/>
                  <a:gd name="T96" fmla="*/ 620 w 657"/>
                  <a:gd name="T97" fmla="*/ 330 h 659"/>
                  <a:gd name="T98" fmla="*/ 608 w 657"/>
                  <a:gd name="T99" fmla="*/ 244 h 659"/>
                  <a:gd name="T100" fmla="*/ 570 w 657"/>
                  <a:gd name="T101" fmla="*/ 167 h 659"/>
                  <a:gd name="T102" fmla="*/ 513 w 657"/>
                  <a:gd name="T103" fmla="*/ 105 h 659"/>
                  <a:gd name="T104" fmla="*/ 442 w 657"/>
                  <a:gd name="T105" fmla="*/ 62 h 659"/>
                  <a:gd name="T106" fmla="*/ 359 w 657"/>
                  <a:gd name="T107" fmla="*/ 41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7" h="659">
                    <a:moveTo>
                      <a:pt x="329" y="659"/>
                    </a:moveTo>
                    <a:lnTo>
                      <a:pt x="329" y="659"/>
                    </a:lnTo>
                    <a:lnTo>
                      <a:pt x="312" y="659"/>
                    </a:lnTo>
                    <a:lnTo>
                      <a:pt x="296" y="658"/>
                    </a:lnTo>
                    <a:lnTo>
                      <a:pt x="278" y="655"/>
                    </a:lnTo>
                    <a:lnTo>
                      <a:pt x="262" y="652"/>
                    </a:lnTo>
                    <a:lnTo>
                      <a:pt x="246" y="648"/>
                    </a:lnTo>
                    <a:lnTo>
                      <a:pt x="231" y="644"/>
                    </a:lnTo>
                    <a:lnTo>
                      <a:pt x="200" y="634"/>
                    </a:lnTo>
                    <a:lnTo>
                      <a:pt x="172" y="619"/>
                    </a:lnTo>
                    <a:lnTo>
                      <a:pt x="145" y="603"/>
                    </a:lnTo>
                    <a:lnTo>
                      <a:pt x="120" y="584"/>
                    </a:lnTo>
                    <a:lnTo>
                      <a:pt x="97" y="562"/>
                    </a:lnTo>
                    <a:lnTo>
                      <a:pt x="75" y="539"/>
                    </a:lnTo>
                    <a:lnTo>
                      <a:pt x="56" y="514"/>
                    </a:lnTo>
                    <a:lnTo>
                      <a:pt x="39" y="487"/>
                    </a:lnTo>
                    <a:lnTo>
                      <a:pt x="26" y="457"/>
                    </a:lnTo>
                    <a:lnTo>
                      <a:pt x="15" y="428"/>
                    </a:lnTo>
                    <a:lnTo>
                      <a:pt x="11" y="412"/>
                    </a:lnTo>
                    <a:lnTo>
                      <a:pt x="7" y="396"/>
                    </a:lnTo>
                    <a:lnTo>
                      <a:pt x="4" y="380"/>
                    </a:lnTo>
                    <a:lnTo>
                      <a:pt x="1" y="363"/>
                    </a:lnTo>
                    <a:lnTo>
                      <a:pt x="0" y="347"/>
                    </a:lnTo>
                    <a:lnTo>
                      <a:pt x="0" y="330"/>
                    </a:lnTo>
                    <a:lnTo>
                      <a:pt x="0" y="330"/>
                    </a:lnTo>
                    <a:lnTo>
                      <a:pt x="0" y="314"/>
                    </a:lnTo>
                    <a:lnTo>
                      <a:pt x="1" y="296"/>
                    </a:lnTo>
                    <a:lnTo>
                      <a:pt x="4" y="280"/>
                    </a:lnTo>
                    <a:lnTo>
                      <a:pt x="7" y="264"/>
                    </a:lnTo>
                    <a:lnTo>
                      <a:pt x="11" y="248"/>
                    </a:lnTo>
                    <a:lnTo>
                      <a:pt x="15" y="233"/>
                    </a:lnTo>
                    <a:lnTo>
                      <a:pt x="26" y="202"/>
                    </a:lnTo>
                    <a:lnTo>
                      <a:pt x="39" y="174"/>
                    </a:lnTo>
                    <a:lnTo>
                      <a:pt x="56" y="146"/>
                    </a:lnTo>
                    <a:lnTo>
                      <a:pt x="75" y="121"/>
                    </a:lnTo>
                    <a:lnTo>
                      <a:pt x="97" y="97"/>
                    </a:lnTo>
                    <a:lnTo>
                      <a:pt x="120" y="76"/>
                    </a:lnTo>
                    <a:lnTo>
                      <a:pt x="145" y="57"/>
                    </a:lnTo>
                    <a:lnTo>
                      <a:pt x="172" y="41"/>
                    </a:lnTo>
                    <a:lnTo>
                      <a:pt x="200" y="27"/>
                    </a:lnTo>
                    <a:lnTo>
                      <a:pt x="231" y="15"/>
                    </a:lnTo>
                    <a:lnTo>
                      <a:pt x="246" y="11"/>
                    </a:lnTo>
                    <a:lnTo>
                      <a:pt x="262" y="7"/>
                    </a:lnTo>
                    <a:lnTo>
                      <a:pt x="278" y="5"/>
                    </a:lnTo>
                    <a:lnTo>
                      <a:pt x="296" y="3"/>
                    </a:lnTo>
                    <a:lnTo>
                      <a:pt x="312" y="2"/>
                    </a:lnTo>
                    <a:lnTo>
                      <a:pt x="329" y="0"/>
                    </a:lnTo>
                    <a:lnTo>
                      <a:pt x="329" y="0"/>
                    </a:lnTo>
                    <a:lnTo>
                      <a:pt x="345" y="2"/>
                    </a:lnTo>
                    <a:lnTo>
                      <a:pt x="363" y="3"/>
                    </a:lnTo>
                    <a:lnTo>
                      <a:pt x="379" y="5"/>
                    </a:lnTo>
                    <a:lnTo>
                      <a:pt x="395" y="7"/>
                    </a:lnTo>
                    <a:lnTo>
                      <a:pt x="411" y="11"/>
                    </a:lnTo>
                    <a:lnTo>
                      <a:pt x="426" y="15"/>
                    </a:lnTo>
                    <a:lnTo>
                      <a:pt x="457" y="27"/>
                    </a:lnTo>
                    <a:lnTo>
                      <a:pt x="485" y="41"/>
                    </a:lnTo>
                    <a:lnTo>
                      <a:pt x="512" y="57"/>
                    </a:lnTo>
                    <a:lnTo>
                      <a:pt x="538" y="76"/>
                    </a:lnTo>
                    <a:lnTo>
                      <a:pt x="562" y="97"/>
                    </a:lnTo>
                    <a:lnTo>
                      <a:pt x="582" y="121"/>
                    </a:lnTo>
                    <a:lnTo>
                      <a:pt x="601" y="146"/>
                    </a:lnTo>
                    <a:lnTo>
                      <a:pt x="618" y="174"/>
                    </a:lnTo>
                    <a:lnTo>
                      <a:pt x="632" y="202"/>
                    </a:lnTo>
                    <a:lnTo>
                      <a:pt x="642" y="233"/>
                    </a:lnTo>
                    <a:lnTo>
                      <a:pt x="648" y="248"/>
                    </a:lnTo>
                    <a:lnTo>
                      <a:pt x="651" y="264"/>
                    </a:lnTo>
                    <a:lnTo>
                      <a:pt x="653" y="280"/>
                    </a:lnTo>
                    <a:lnTo>
                      <a:pt x="656" y="296"/>
                    </a:lnTo>
                    <a:lnTo>
                      <a:pt x="657" y="314"/>
                    </a:lnTo>
                    <a:lnTo>
                      <a:pt x="657" y="330"/>
                    </a:lnTo>
                    <a:lnTo>
                      <a:pt x="657" y="330"/>
                    </a:lnTo>
                    <a:lnTo>
                      <a:pt x="657" y="347"/>
                    </a:lnTo>
                    <a:lnTo>
                      <a:pt x="656" y="363"/>
                    </a:lnTo>
                    <a:lnTo>
                      <a:pt x="653" y="380"/>
                    </a:lnTo>
                    <a:lnTo>
                      <a:pt x="651" y="396"/>
                    </a:lnTo>
                    <a:lnTo>
                      <a:pt x="648" y="412"/>
                    </a:lnTo>
                    <a:lnTo>
                      <a:pt x="642" y="428"/>
                    </a:lnTo>
                    <a:lnTo>
                      <a:pt x="632" y="457"/>
                    </a:lnTo>
                    <a:lnTo>
                      <a:pt x="618" y="487"/>
                    </a:lnTo>
                    <a:lnTo>
                      <a:pt x="601" y="514"/>
                    </a:lnTo>
                    <a:lnTo>
                      <a:pt x="582" y="539"/>
                    </a:lnTo>
                    <a:lnTo>
                      <a:pt x="562" y="562"/>
                    </a:lnTo>
                    <a:lnTo>
                      <a:pt x="538" y="584"/>
                    </a:lnTo>
                    <a:lnTo>
                      <a:pt x="512" y="603"/>
                    </a:lnTo>
                    <a:lnTo>
                      <a:pt x="485" y="619"/>
                    </a:lnTo>
                    <a:lnTo>
                      <a:pt x="457" y="634"/>
                    </a:lnTo>
                    <a:lnTo>
                      <a:pt x="426" y="644"/>
                    </a:lnTo>
                    <a:lnTo>
                      <a:pt x="411" y="648"/>
                    </a:lnTo>
                    <a:lnTo>
                      <a:pt x="395" y="652"/>
                    </a:lnTo>
                    <a:lnTo>
                      <a:pt x="379" y="655"/>
                    </a:lnTo>
                    <a:lnTo>
                      <a:pt x="363" y="658"/>
                    </a:lnTo>
                    <a:lnTo>
                      <a:pt x="345" y="659"/>
                    </a:lnTo>
                    <a:lnTo>
                      <a:pt x="329" y="659"/>
                    </a:lnTo>
                    <a:lnTo>
                      <a:pt x="329" y="659"/>
                    </a:lnTo>
                    <a:close/>
                    <a:moveTo>
                      <a:pt x="329" y="38"/>
                    </a:moveTo>
                    <a:lnTo>
                      <a:pt x="329" y="38"/>
                    </a:lnTo>
                    <a:lnTo>
                      <a:pt x="298" y="41"/>
                    </a:lnTo>
                    <a:lnTo>
                      <a:pt x="270" y="45"/>
                    </a:lnTo>
                    <a:lnTo>
                      <a:pt x="242" y="52"/>
                    </a:lnTo>
                    <a:lnTo>
                      <a:pt x="215" y="62"/>
                    </a:lnTo>
                    <a:lnTo>
                      <a:pt x="190" y="74"/>
                    </a:lnTo>
                    <a:lnTo>
                      <a:pt x="165" y="89"/>
                    </a:lnTo>
                    <a:lnTo>
                      <a:pt x="144" y="105"/>
                    </a:lnTo>
                    <a:lnTo>
                      <a:pt x="122" y="124"/>
                    </a:lnTo>
                    <a:lnTo>
                      <a:pt x="104" y="144"/>
                    </a:lnTo>
                    <a:lnTo>
                      <a:pt x="87" y="167"/>
                    </a:lnTo>
                    <a:lnTo>
                      <a:pt x="73" y="191"/>
                    </a:lnTo>
                    <a:lnTo>
                      <a:pt x="61" y="217"/>
                    </a:lnTo>
                    <a:lnTo>
                      <a:pt x="51" y="244"/>
                    </a:lnTo>
                    <a:lnTo>
                      <a:pt x="43" y="272"/>
                    </a:lnTo>
                    <a:lnTo>
                      <a:pt x="39" y="300"/>
                    </a:lnTo>
                    <a:lnTo>
                      <a:pt x="38" y="330"/>
                    </a:lnTo>
                    <a:lnTo>
                      <a:pt x="38" y="330"/>
                    </a:lnTo>
                    <a:lnTo>
                      <a:pt x="39" y="359"/>
                    </a:lnTo>
                    <a:lnTo>
                      <a:pt x="43" y="389"/>
                    </a:lnTo>
                    <a:lnTo>
                      <a:pt x="51" y="417"/>
                    </a:lnTo>
                    <a:lnTo>
                      <a:pt x="61" y="444"/>
                    </a:lnTo>
                    <a:lnTo>
                      <a:pt x="73" y="468"/>
                    </a:lnTo>
                    <a:lnTo>
                      <a:pt x="87" y="492"/>
                    </a:lnTo>
                    <a:lnTo>
                      <a:pt x="104" y="515"/>
                    </a:lnTo>
                    <a:lnTo>
                      <a:pt x="122" y="535"/>
                    </a:lnTo>
                    <a:lnTo>
                      <a:pt x="144" y="554"/>
                    </a:lnTo>
                    <a:lnTo>
                      <a:pt x="165" y="572"/>
                    </a:lnTo>
                    <a:lnTo>
                      <a:pt x="190" y="586"/>
                    </a:lnTo>
                    <a:lnTo>
                      <a:pt x="215" y="599"/>
                    </a:lnTo>
                    <a:lnTo>
                      <a:pt x="242" y="608"/>
                    </a:lnTo>
                    <a:lnTo>
                      <a:pt x="270" y="616"/>
                    </a:lnTo>
                    <a:lnTo>
                      <a:pt x="298" y="620"/>
                    </a:lnTo>
                    <a:lnTo>
                      <a:pt x="329" y="621"/>
                    </a:lnTo>
                    <a:lnTo>
                      <a:pt x="329" y="621"/>
                    </a:lnTo>
                    <a:lnTo>
                      <a:pt x="359" y="620"/>
                    </a:lnTo>
                    <a:lnTo>
                      <a:pt x="387" y="616"/>
                    </a:lnTo>
                    <a:lnTo>
                      <a:pt x="415" y="608"/>
                    </a:lnTo>
                    <a:lnTo>
                      <a:pt x="442" y="599"/>
                    </a:lnTo>
                    <a:lnTo>
                      <a:pt x="468" y="586"/>
                    </a:lnTo>
                    <a:lnTo>
                      <a:pt x="492" y="572"/>
                    </a:lnTo>
                    <a:lnTo>
                      <a:pt x="513" y="554"/>
                    </a:lnTo>
                    <a:lnTo>
                      <a:pt x="535" y="535"/>
                    </a:lnTo>
                    <a:lnTo>
                      <a:pt x="554" y="515"/>
                    </a:lnTo>
                    <a:lnTo>
                      <a:pt x="570" y="492"/>
                    </a:lnTo>
                    <a:lnTo>
                      <a:pt x="585" y="468"/>
                    </a:lnTo>
                    <a:lnTo>
                      <a:pt x="597" y="444"/>
                    </a:lnTo>
                    <a:lnTo>
                      <a:pt x="608" y="417"/>
                    </a:lnTo>
                    <a:lnTo>
                      <a:pt x="614" y="389"/>
                    </a:lnTo>
                    <a:lnTo>
                      <a:pt x="618" y="359"/>
                    </a:lnTo>
                    <a:lnTo>
                      <a:pt x="620" y="330"/>
                    </a:lnTo>
                    <a:lnTo>
                      <a:pt x="620" y="330"/>
                    </a:lnTo>
                    <a:lnTo>
                      <a:pt x="618" y="300"/>
                    </a:lnTo>
                    <a:lnTo>
                      <a:pt x="614" y="272"/>
                    </a:lnTo>
                    <a:lnTo>
                      <a:pt x="608" y="244"/>
                    </a:lnTo>
                    <a:lnTo>
                      <a:pt x="597" y="217"/>
                    </a:lnTo>
                    <a:lnTo>
                      <a:pt x="585" y="191"/>
                    </a:lnTo>
                    <a:lnTo>
                      <a:pt x="570" y="167"/>
                    </a:lnTo>
                    <a:lnTo>
                      <a:pt x="554" y="144"/>
                    </a:lnTo>
                    <a:lnTo>
                      <a:pt x="535" y="124"/>
                    </a:lnTo>
                    <a:lnTo>
                      <a:pt x="513" y="105"/>
                    </a:lnTo>
                    <a:lnTo>
                      <a:pt x="492" y="89"/>
                    </a:lnTo>
                    <a:lnTo>
                      <a:pt x="468" y="74"/>
                    </a:lnTo>
                    <a:lnTo>
                      <a:pt x="442" y="62"/>
                    </a:lnTo>
                    <a:lnTo>
                      <a:pt x="415" y="52"/>
                    </a:lnTo>
                    <a:lnTo>
                      <a:pt x="387" y="45"/>
                    </a:lnTo>
                    <a:lnTo>
                      <a:pt x="359" y="41"/>
                    </a:lnTo>
                    <a:lnTo>
                      <a:pt x="329" y="38"/>
                    </a:lnTo>
                    <a:lnTo>
                      <a:pt x="329" y="38"/>
                    </a:lnTo>
                    <a:close/>
                  </a:path>
                </a:pathLst>
              </a:custGeom>
              <a:solidFill>
                <a:schemeClr val="bg2">
                  <a:lumMod val="50000"/>
                </a:schemeClr>
              </a:solidFill>
              <a:ln w="9525">
                <a:solidFill>
                  <a:schemeClr val="bg2">
                    <a:lumMod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alibri"/>
                  <a:ea typeface="+mn-ea"/>
                  <a:cs typeface="+mn-cs"/>
                </a:endParaRPr>
              </a:p>
            </p:txBody>
          </p:sp>
          <p:sp>
            <p:nvSpPr>
              <p:cNvPr id="29" name="Freeform 129">
                <a:extLst>
                  <a:ext uri="{FF2B5EF4-FFF2-40B4-BE49-F238E27FC236}">
                    <a16:creationId xmlns:a16="http://schemas.microsoft.com/office/drawing/2014/main" id="{F7AF70C9-B857-4204-9FE8-A658AA2B7CC9}"/>
                  </a:ext>
                </a:extLst>
              </p:cNvPr>
              <p:cNvSpPr>
                <a:spLocks/>
              </p:cNvSpPr>
              <p:nvPr/>
            </p:nvSpPr>
            <p:spPr bwMode="auto">
              <a:xfrm>
                <a:off x="8677276" y="1884998"/>
                <a:ext cx="115888" cy="144463"/>
              </a:xfrm>
              <a:custGeom>
                <a:avLst/>
                <a:gdLst>
                  <a:gd name="T0" fmla="*/ 34 w 147"/>
                  <a:gd name="T1" fmla="*/ 87 h 181"/>
                  <a:gd name="T2" fmla="*/ 34 w 147"/>
                  <a:gd name="T3" fmla="*/ 176 h 181"/>
                  <a:gd name="T4" fmla="*/ 34 w 147"/>
                  <a:gd name="T5" fmla="*/ 176 h 181"/>
                  <a:gd name="T6" fmla="*/ 35 w 147"/>
                  <a:gd name="T7" fmla="*/ 177 h 181"/>
                  <a:gd name="T8" fmla="*/ 35 w 147"/>
                  <a:gd name="T9" fmla="*/ 180 h 181"/>
                  <a:gd name="T10" fmla="*/ 38 w 147"/>
                  <a:gd name="T11" fmla="*/ 181 h 181"/>
                  <a:gd name="T12" fmla="*/ 39 w 147"/>
                  <a:gd name="T13" fmla="*/ 181 h 181"/>
                  <a:gd name="T14" fmla="*/ 108 w 147"/>
                  <a:gd name="T15" fmla="*/ 181 h 181"/>
                  <a:gd name="T16" fmla="*/ 108 w 147"/>
                  <a:gd name="T17" fmla="*/ 181 h 181"/>
                  <a:gd name="T18" fmla="*/ 110 w 147"/>
                  <a:gd name="T19" fmla="*/ 181 h 181"/>
                  <a:gd name="T20" fmla="*/ 112 w 147"/>
                  <a:gd name="T21" fmla="*/ 180 h 181"/>
                  <a:gd name="T22" fmla="*/ 113 w 147"/>
                  <a:gd name="T23" fmla="*/ 177 h 181"/>
                  <a:gd name="T24" fmla="*/ 113 w 147"/>
                  <a:gd name="T25" fmla="*/ 176 h 181"/>
                  <a:gd name="T26" fmla="*/ 113 w 147"/>
                  <a:gd name="T27" fmla="*/ 87 h 181"/>
                  <a:gd name="T28" fmla="*/ 145 w 147"/>
                  <a:gd name="T29" fmla="*/ 55 h 181"/>
                  <a:gd name="T30" fmla="*/ 145 w 147"/>
                  <a:gd name="T31" fmla="*/ 55 h 181"/>
                  <a:gd name="T32" fmla="*/ 147 w 147"/>
                  <a:gd name="T33" fmla="*/ 53 h 181"/>
                  <a:gd name="T34" fmla="*/ 147 w 147"/>
                  <a:gd name="T35" fmla="*/ 51 h 181"/>
                  <a:gd name="T36" fmla="*/ 147 w 147"/>
                  <a:gd name="T37" fmla="*/ 6 h 181"/>
                  <a:gd name="T38" fmla="*/ 147 w 147"/>
                  <a:gd name="T39" fmla="*/ 6 h 181"/>
                  <a:gd name="T40" fmla="*/ 147 w 147"/>
                  <a:gd name="T41" fmla="*/ 4 h 181"/>
                  <a:gd name="T42" fmla="*/ 145 w 147"/>
                  <a:gd name="T43" fmla="*/ 2 h 181"/>
                  <a:gd name="T44" fmla="*/ 144 w 147"/>
                  <a:gd name="T45" fmla="*/ 1 h 181"/>
                  <a:gd name="T46" fmla="*/ 141 w 147"/>
                  <a:gd name="T47" fmla="*/ 0 h 181"/>
                  <a:gd name="T48" fmla="*/ 5 w 147"/>
                  <a:gd name="T49" fmla="*/ 0 h 181"/>
                  <a:gd name="T50" fmla="*/ 5 w 147"/>
                  <a:gd name="T51" fmla="*/ 0 h 181"/>
                  <a:gd name="T52" fmla="*/ 3 w 147"/>
                  <a:gd name="T53" fmla="*/ 1 h 181"/>
                  <a:gd name="T54" fmla="*/ 1 w 147"/>
                  <a:gd name="T55" fmla="*/ 2 h 181"/>
                  <a:gd name="T56" fmla="*/ 0 w 147"/>
                  <a:gd name="T57" fmla="*/ 4 h 181"/>
                  <a:gd name="T58" fmla="*/ 0 w 147"/>
                  <a:gd name="T59" fmla="*/ 6 h 181"/>
                  <a:gd name="T60" fmla="*/ 0 w 147"/>
                  <a:gd name="T61" fmla="*/ 51 h 181"/>
                  <a:gd name="T62" fmla="*/ 0 w 147"/>
                  <a:gd name="T63" fmla="*/ 51 h 181"/>
                  <a:gd name="T64" fmla="*/ 0 w 147"/>
                  <a:gd name="T65" fmla="*/ 53 h 181"/>
                  <a:gd name="T66" fmla="*/ 1 w 147"/>
                  <a:gd name="T67" fmla="*/ 55 h 181"/>
                  <a:gd name="T68" fmla="*/ 34 w 147"/>
                  <a:gd name="T69" fmla="*/ 87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7" h="181">
                    <a:moveTo>
                      <a:pt x="34" y="87"/>
                    </a:moveTo>
                    <a:lnTo>
                      <a:pt x="34" y="176"/>
                    </a:lnTo>
                    <a:lnTo>
                      <a:pt x="34" y="176"/>
                    </a:lnTo>
                    <a:lnTo>
                      <a:pt x="35" y="177"/>
                    </a:lnTo>
                    <a:lnTo>
                      <a:pt x="35" y="180"/>
                    </a:lnTo>
                    <a:lnTo>
                      <a:pt x="38" y="181"/>
                    </a:lnTo>
                    <a:lnTo>
                      <a:pt x="39" y="181"/>
                    </a:lnTo>
                    <a:lnTo>
                      <a:pt x="108" y="181"/>
                    </a:lnTo>
                    <a:lnTo>
                      <a:pt x="108" y="181"/>
                    </a:lnTo>
                    <a:lnTo>
                      <a:pt x="110" y="181"/>
                    </a:lnTo>
                    <a:lnTo>
                      <a:pt x="112" y="180"/>
                    </a:lnTo>
                    <a:lnTo>
                      <a:pt x="113" y="177"/>
                    </a:lnTo>
                    <a:lnTo>
                      <a:pt x="113" y="176"/>
                    </a:lnTo>
                    <a:lnTo>
                      <a:pt x="113" y="87"/>
                    </a:lnTo>
                    <a:lnTo>
                      <a:pt x="145" y="55"/>
                    </a:lnTo>
                    <a:lnTo>
                      <a:pt x="145" y="55"/>
                    </a:lnTo>
                    <a:lnTo>
                      <a:pt x="147" y="53"/>
                    </a:lnTo>
                    <a:lnTo>
                      <a:pt x="147" y="51"/>
                    </a:lnTo>
                    <a:lnTo>
                      <a:pt x="147" y="6"/>
                    </a:lnTo>
                    <a:lnTo>
                      <a:pt x="147" y="6"/>
                    </a:lnTo>
                    <a:lnTo>
                      <a:pt x="147" y="4"/>
                    </a:lnTo>
                    <a:lnTo>
                      <a:pt x="145" y="2"/>
                    </a:lnTo>
                    <a:lnTo>
                      <a:pt x="144" y="1"/>
                    </a:lnTo>
                    <a:lnTo>
                      <a:pt x="141" y="0"/>
                    </a:lnTo>
                    <a:lnTo>
                      <a:pt x="5" y="0"/>
                    </a:lnTo>
                    <a:lnTo>
                      <a:pt x="5" y="0"/>
                    </a:lnTo>
                    <a:lnTo>
                      <a:pt x="3" y="1"/>
                    </a:lnTo>
                    <a:lnTo>
                      <a:pt x="1" y="2"/>
                    </a:lnTo>
                    <a:lnTo>
                      <a:pt x="0" y="4"/>
                    </a:lnTo>
                    <a:lnTo>
                      <a:pt x="0" y="6"/>
                    </a:lnTo>
                    <a:lnTo>
                      <a:pt x="0" y="51"/>
                    </a:lnTo>
                    <a:lnTo>
                      <a:pt x="0" y="51"/>
                    </a:lnTo>
                    <a:lnTo>
                      <a:pt x="0" y="53"/>
                    </a:lnTo>
                    <a:lnTo>
                      <a:pt x="1" y="55"/>
                    </a:lnTo>
                    <a:lnTo>
                      <a:pt x="34" y="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alibri"/>
                  <a:ea typeface="+mn-ea"/>
                  <a:cs typeface="+mn-cs"/>
                </a:endParaRPr>
              </a:p>
            </p:txBody>
          </p:sp>
          <p:sp>
            <p:nvSpPr>
              <p:cNvPr id="30" name="Freeform 130">
                <a:extLst>
                  <a:ext uri="{FF2B5EF4-FFF2-40B4-BE49-F238E27FC236}">
                    <a16:creationId xmlns:a16="http://schemas.microsoft.com/office/drawing/2014/main" id="{89E154FB-9E0F-4C26-9965-3B270081E9F6}"/>
                  </a:ext>
                </a:extLst>
              </p:cNvPr>
              <p:cNvSpPr>
                <a:spLocks/>
              </p:cNvSpPr>
              <p:nvPr/>
            </p:nvSpPr>
            <p:spPr bwMode="auto">
              <a:xfrm>
                <a:off x="8694738" y="1788160"/>
                <a:ext cx="80963" cy="79375"/>
              </a:xfrm>
              <a:custGeom>
                <a:avLst/>
                <a:gdLst>
                  <a:gd name="T0" fmla="*/ 51 w 102"/>
                  <a:gd name="T1" fmla="*/ 101 h 101"/>
                  <a:gd name="T2" fmla="*/ 51 w 102"/>
                  <a:gd name="T3" fmla="*/ 101 h 101"/>
                  <a:gd name="T4" fmla="*/ 60 w 102"/>
                  <a:gd name="T5" fmla="*/ 101 h 101"/>
                  <a:gd name="T6" fmla="*/ 70 w 102"/>
                  <a:gd name="T7" fmla="*/ 98 h 101"/>
                  <a:gd name="T8" fmla="*/ 79 w 102"/>
                  <a:gd name="T9" fmla="*/ 93 h 101"/>
                  <a:gd name="T10" fmla="*/ 86 w 102"/>
                  <a:gd name="T11" fmla="*/ 86 h 101"/>
                  <a:gd name="T12" fmla="*/ 93 w 102"/>
                  <a:gd name="T13" fmla="*/ 79 h 101"/>
                  <a:gd name="T14" fmla="*/ 98 w 102"/>
                  <a:gd name="T15" fmla="*/ 70 h 101"/>
                  <a:gd name="T16" fmla="*/ 101 w 102"/>
                  <a:gd name="T17" fmla="*/ 61 h 101"/>
                  <a:gd name="T18" fmla="*/ 102 w 102"/>
                  <a:gd name="T19" fmla="*/ 51 h 101"/>
                  <a:gd name="T20" fmla="*/ 102 w 102"/>
                  <a:gd name="T21" fmla="*/ 51 h 101"/>
                  <a:gd name="T22" fmla="*/ 101 w 102"/>
                  <a:gd name="T23" fmla="*/ 40 h 101"/>
                  <a:gd name="T24" fmla="*/ 98 w 102"/>
                  <a:gd name="T25" fmla="*/ 31 h 101"/>
                  <a:gd name="T26" fmla="*/ 93 w 102"/>
                  <a:gd name="T27" fmla="*/ 22 h 101"/>
                  <a:gd name="T28" fmla="*/ 86 w 102"/>
                  <a:gd name="T29" fmla="*/ 15 h 101"/>
                  <a:gd name="T30" fmla="*/ 79 w 102"/>
                  <a:gd name="T31" fmla="*/ 8 h 101"/>
                  <a:gd name="T32" fmla="*/ 70 w 102"/>
                  <a:gd name="T33" fmla="*/ 4 h 101"/>
                  <a:gd name="T34" fmla="*/ 60 w 102"/>
                  <a:gd name="T35" fmla="*/ 0 h 101"/>
                  <a:gd name="T36" fmla="*/ 51 w 102"/>
                  <a:gd name="T37" fmla="*/ 0 h 101"/>
                  <a:gd name="T38" fmla="*/ 51 w 102"/>
                  <a:gd name="T39" fmla="*/ 0 h 101"/>
                  <a:gd name="T40" fmla="*/ 40 w 102"/>
                  <a:gd name="T41" fmla="*/ 0 h 101"/>
                  <a:gd name="T42" fmla="*/ 31 w 102"/>
                  <a:gd name="T43" fmla="*/ 4 h 101"/>
                  <a:gd name="T44" fmla="*/ 21 w 102"/>
                  <a:gd name="T45" fmla="*/ 8 h 101"/>
                  <a:gd name="T46" fmla="*/ 15 w 102"/>
                  <a:gd name="T47" fmla="*/ 15 h 101"/>
                  <a:gd name="T48" fmla="*/ 8 w 102"/>
                  <a:gd name="T49" fmla="*/ 22 h 101"/>
                  <a:gd name="T50" fmla="*/ 4 w 102"/>
                  <a:gd name="T51" fmla="*/ 31 h 101"/>
                  <a:gd name="T52" fmla="*/ 1 w 102"/>
                  <a:gd name="T53" fmla="*/ 40 h 101"/>
                  <a:gd name="T54" fmla="*/ 0 w 102"/>
                  <a:gd name="T55" fmla="*/ 51 h 101"/>
                  <a:gd name="T56" fmla="*/ 0 w 102"/>
                  <a:gd name="T57" fmla="*/ 51 h 101"/>
                  <a:gd name="T58" fmla="*/ 1 w 102"/>
                  <a:gd name="T59" fmla="*/ 61 h 101"/>
                  <a:gd name="T60" fmla="*/ 4 w 102"/>
                  <a:gd name="T61" fmla="*/ 70 h 101"/>
                  <a:gd name="T62" fmla="*/ 8 w 102"/>
                  <a:gd name="T63" fmla="*/ 79 h 101"/>
                  <a:gd name="T64" fmla="*/ 15 w 102"/>
                  <a:gd name="T65" fmla="*/ 86 h 101"/>
                  <a:gd name="T66" fmla="*/ 21 w 102"/>
                  <a:gd name="T67" fmla="*/ 93 h 101"/>
                  <a:gd name="T68" fmla="*/ 31 w 102"/>
                  <a:gd name="T69" fmla="*/ 98 h 101"/>
                  <a:gd name="T70" fmla="*/ 40 w 102"/>
                  <a:gd name="T71" fmla="*/ 101 h 101"/>
                  <a:gd name="T72" fmla="*/ 51 w 102"/>
                  <a:gd name="T73" fmla="*/ 101 h 101"/>
                  <a:gd name="T74" fmla="*/ 51 w 102"/>
                  <a:gd name="T7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2" h="101">
                    <a:moveTo>
                      <a:pt x="51" y="101"/>
                    </a:moveTo>
                    <a:lnTo>
                      <a:pt x="51" y="101"/>
                    </a:lnTo>
                    <a:lnTo>
                      <a:pt x="60" y="101"/>
                    </a:lnTo>
                    <a:lnTo>
                      <a:pt x="70" y="98"/>
                    </a:lnTo>
                    <a:lnTo>
                      <a:pt x="79" y="93"/>
                    </a:lnTo>
                    <a:lnTo>
                      <a:pt x="86" y="86"/>
                    </a:lnTo>
                    <a:lnTo>
                      <a:pt x="93" y="79"/>
                    </a:lnTo>
                    <a:lnTo>
                      <a:pt x="98" y="70"/>
                    </a:lnTo>
                    <a:lnTo>
                      <a:pt x="101" y="61"/>
                    </a:lnTo>
                    <a:lnTo>
                      <a:pt x="102" y="51"/>
                    </a:lnTo>
                    <a:lnTo>
                      <a:pt x="102" y="51"/>
                    </a:lnTo>
                    <a:lnTo>
                      <a:pt x="101" y="40"/>
                    </a:lnTo>
                    <a:lnTo>
                      <a:pt x="98" y="31"/>
                    </a:lnTo>
                    <a:lnTo>
                      <a:pt x="93" y="22"/>
                    </a:lnTo>
                    <a:lnTo>
                      <a:pt x="86" y="15"/>
                    </a:lnTo>
                    <a:lnTo>
                      <a:pt x="79" y="8"/>
                    </a:lnTo>
                    <a:lnTo>
                      <a:pt x="70" y="4"/>
                    </a:lnTo>
                    <a:lnTo>
                      <a:pt x="60" y="0"/>
                    </a:lnTo>
                    <a:lnTo>
                      <a:pt x="51" y="0"/>
                    </a:lnTo>
                    <a:lnTo>
                      <a:pt x="51" y="0"/>
                    </a:lnTo>
                    <a:lnTo>
                      <a:pt x="40" y="0"/>
                    </a:lnTo>
                    <a:lnTo>
                      <a:pt x="31" y="4"/>
                    </a:lnTo>
                    <a:lnTo>
                      <a:pt x="21" y="8"/>
                    </a:lnTo>
                    <a:lnTo>
                      <a:pt x="15" y="15"/>
                    </a:lnTo>
                    <a:lnTo>
                      <a:pt x="8" y="22"/>
                    </a:lnTo>
                    <a:lnTo>
                      <a:pt x="4" y="31"/>
                    </a:lnTo>
                    <a:lnTo>
                      <a:pt x="1" y="40"/>
                    </a:lnTo>
                    <a:lnTo>
                      <a:pt x="0" y="51"/>
                    </a:lnTo>
                    <a:lnTo>
                      <a:pt x="0" y="51"/>
                    </a:lnTo>
                    <a:lnTo>
                      <a:pt x="1" y="61"/>
                    </a:lnTo>
                    <a:lnTo>
                      <a:pt x="4" y="70"/>
                    </a:lnTo>
                    <a:lnTo>
                      <a:pt x="8" y="79"/>
                    </a:lnTo>
                    <a:lnTo>
                      <a:pt x="15" y="86"/>
                    </a:lnTo>
                    <a:lnTo>
                      <a:pt x="21" y="93"/>
                    </a:lnTo>
                    <a:lnTo>
                      <a:pt x="31" y="98"/>
                    </a:lnTo>
                    <a:lnTo>
                      <a:pt x="40" y="101"/>
                    </a:lnTo>
                    <a:lnTo>
                      <a:pt x="51" y="101"/>
                    </a:lnTo>
                    <a:lnTo>
                      <a:pt x="51"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alibri"/>
                  <a:ea typeface="+mn-ea"/>
                  <a:cs typeface="+mn-cs"/>
                </a:endParaRPr>
              </a:p>
            </p:txBody>
          </p:sp>
          <p:sp>
            <p:nvSpPr>
              <p:cNvPr id="31" name="Freeform 131">
                <a:extLst>
                  <a:ext uri="{FF2B5EF4-FFF2-40B4-BE49-F238E27FC236}">
                    <a16:creationId xmlns:a16="http://schemas.microsoft.com/office/drawing/2014/main" id="{47F1E5CD-5D91-4B39-8D4B-E0937C2A2A53}"/>
                  </a:ext>
                </a:extLst>
              </p:cNvPr>
              <p:cNvSpPr>
                <a:spLocks/>
              </p:cNvSpPr>
              <p:nvPr/>
            </p:nvSpPr>
            <p:spPr bwMode="auto">
              <a:xfrm>
                <a:off x="8602663" y="1992948"/>
                <a:ext cx="266700" cy="76200"/>
              </a:xfrm>
              <a:custGeom>
                <a:avLst/>
                <a:gdLst>
                  <a:gd name="T0" fmla="*/ 228 w 336"/>
                  <a:gd name="T1" fmla="*/ 19 h 97"/>
                  <a:gd name="T2" fmla="*/ 254 w 336"/>
                  <a:gd name="T3" fmla="*/ 22 h 97"/>
                  <a:gd name="T4" fmla="*/ 289 w 336"/>
                  <a:gd name="T5" fmla="*/ 30 h 97"/>
                  <a:gd name="T6" fmla="*/ 308 w 336"/>
                  <a:gd name="T7" fmla="*/ 38 h 97"/>
                  <a:gd name="T8" fmla="*/ 316 w 336"/>
                  <a:gd name="T9" fmla="*/ 44 h 97"/>
                  <a:gd name="T10" fmla="*/ 316 w 336"/>
                  <a:gd name="T11" fmla="*/ 47 h 97"/>
                  <a:gd name="T12" fmla="*/ 315 w 336"/>
                  <a:gd name="T13" fmla="*/ 51 h 97"/>
                  <a:gd name="T14" fmla="*/ 296 w 336"/>
                  <a:gd name="T15" fmla="*/ 61 h 97"/>
                  <a:gd name="T16" fmla="*/ 258 w 336"/>
                  <a:gd name="T17" fmla="*/ 70 h 97"/>
                  <a:gd name="T18" fmla="*/ 202 w 336"/>
                  <a:gd name="T19" fmla="*/ 77 h 97"/>
                  <a:gd name="T20" fmla="*/ 168 w 336"/>
                  <a:gd name="T21" fmla="*/ 77 h 97"/>
                  <a:gd name="T22" fmla="*/ 104 w 336"/>
                  <a:gd name="T23" fmla="*/ 74 h 97"/>
                  <a:gd name="T24" fmla="*/ 56 w 336"/>
                  <a:gd name="T25" fmla="*/ 66 h 97"/>
                  <a:gd name="T26" fmla="*/ 28 w 336"/>
                  <a:gd name="T27" fmla="*/ 55 h 97"/>
                  <a:gd name="T28" fmla="*/ 19 w 336"/>
                  <a:gd name="T29" fmla="*/ 48 h 97"/>
                  <a:gd name="T30" fmla="*/ 19 w 336"/>
                  <a:gd name="T31" fmla="*/ 47 h 97"/>
                  <a:gd name="T32" fmla="*/ 22 w 336"/>
                  <a:gd name="T33" fmla="*/ 42 h 97"/>
                  <a:gd name="T34" fmla="*/ 35 w 336"/>
                  <a:gd name="T35" fmla="*/ 34 h 97"/>
                  <a:gd name="T36" fmla="*/ 60 w 336"/>
                  <a:gd name="T37" fmla="*/ 26 h 97"/>
                  <a:gd name="T38" fmla="*/ 106 w 336"/>
                  <a:gd name="T39" fmla="*/ 19 h 97"/>
                  <a:gd name="T40" fmla="*/ 105 w 336"/>
                  <a:gd name="T41" fmla="*/ 0 h 97"/>
                  <a:gd name="T42" fmla="*/ 56 w 336"/>
                  <a:gd name="T43" fmla="*/ 7 h 97"/>
                  <a:gd name="T44" fmla="*/ 24 w 336"/>
                  <a:gd name="T45" fmla="*/ 18 h 97"/>
                  <a:gd name="T46" fmla="*/ 11 w 336"/>
                  <a:gd name="T47" fmla="*/ 26 h 97"/>
                  <a:gd name="T48" fmla="*/ 3 w 336"/>
                  <a:gd name="T49" fmla="*/ 35 h 97"/>
                  <a:gd name="T50" fmla="*/ 0 w 336"/>
                  <a:gd name="T51" fmla="*/ 47 h 97"/>
                  <a:gd name="T52" fmla="*/ 0 w 336"/>
                  <a:gd name="T53" fmla="*/ 54 h 97"/>
                  <a:gd name="T54" fmla="*/ 8 w 336"/>
                  <a:gd name="T55" fmla="*/ 65 h 97"/>
                  <a:gd name="T56" fmla="*/ 22 w 336"/>
                  <a:gd name="T57" fmla="*/ 74 h 97"/>
                  <a:gd name="T58" fmla="*/ 54 w 336"/>
                  <a:gd name="T59" fmla="*/ 85 h 97"/>
                  <a:gd name="T60" fmla="*/ 108 w 336"/>
                  <a:gd name="T61" fmla="*/ 94 h 97"/>
                  <a:gd name="T62" fmla="*/ 168 w 336"/>
                  <a:gd name="T63" fmla="*/ 97 h 97"/>
                  <a:gd name="T64" fmla="*/ 198 w 336"/>
                  <a:gd name="T65" fmla="*/ 96 h 97"/>
                  <a:gd name="T66" fmla="*/ 257 w 336"/>
                  <a:gd name="T67" fmla="*/ 90 h 97"/>
                  <a:gd name="T68" fmla="*/ 304 w 336"/>
                  <a:gd name="T69" fmla="*/ 78 h 97"/>
                  <a:gd name="T70" fmla="*/ 321 w 336"/>
                  <a:gd name="T71" fmla="*/ 69 h 97"/>
                  <a:gd name="T72" fmla="*/ 332 w 336"/>
                  <a:gd name="T73" fmla="*/ 59 h 97"/>
                  <a:gd name="T74" fmla="*/ 336 w 336"/>
                  <a:gd name="T75" fmla="*/ 47 h 97"/>
                  <a:gd name="T76" fmla="*/ 335 w 336"/>
                  <a:gd name="T77" fmla="*/ 42 h 97"/>
                  <a:gd name="T78" fmla="*/ 329 w 336"/>
                  <a:gd name="T79" fmla="*/ 31 h 97"/>
                  <a:gd name="T80" fmla="*/ 319 w 336"/>
                  <a:gd name="T81" fmla="*/ 22 h 97"/>
                  <a:gd name="T82" fmla="*/ 296 w 336"/>
                  <a:gd name="T83" fmla="*/ 12 h 97"/>
                  <a:gd name="T84" fmla="*/ 261 w 336"/>
                  <a:gd name="T85" fmla="*/ 4 h 97"/>
                  <a:gd name="T86" fmla="*/ 230 w 336"/>
                  <a:gd name="T8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36" h="97">
                    <a:moveTo>
                      <a:pt x="230" y="0"/>
                    </a:moveTo>
                    <a:lnTo>
                      <a:pt x="228" y="19"/>
                    </a:lnTo>
                    <a:lnTo>
                      <a:pt x="228" y="19"/>
                    </a:lnTo>
                    <a:lnTo>
                      <a:pt x="254" y="22"/>
                    </a:lnTo>
                    <a:lnTo>
                      <a:pt x="274" y="26"/>
                    </a:lnTo>
                    <a:lnTo>
                      <a:pt x="289" y="30"/>
                    </a:lnTo>
                    <a:lnTo>
                      <a:pt x="301" y="34"/>
                    </a:lnTo>
                    <a:lnTo>
                      <a:pt x="308" y="38"/>
                    </a:lnTo>
                    <a:lnTo>
                      <a:pt x="313" y="42"/>
                    </a:lnTo>
                    <a:lnTo>
                      <a:pt x="316" y="44"/>
                    </a:lnTo>
                    <a:lnTo>
                      <a:pt x="316" y="47"/>
                    </a:lnTo>
                    <a:lnTo>
                      <a:pt x="316" y="47"/>
                    </a:lnTo>
                    <a:lnTo>
                      <a:pt x="316" y="48"/>
                    </a:lnTo>
                    <a:lnTo>
                      <a:pt x="315" y="51"/>
                    </a:lnTo>
                    <a:lnTo>
                      <a:pt x="306" y="55"/>
                    </a:lnTo>
                    <a:lnTo>
                      <a:pt x="296" y="61"/>
                    </a:lnTo>
                    <a:lnTo>
                      <a:pt x="278" y="66"/>
                    </a:lnTo>
                    <a:lnTo>
                      <a:pt x="258" y="70"/>
                    </a:lnTo>
                    <a:lnTo>
                      <a:pt x="233" y="74"/>
                    </a:lnTo>
                    <a:lnTo>
                      <a:pt x="202" y="77"/>
                    </a:lnTo>
                    <a:lnTo>
                      <a:pt x="168" y="77"/>
                    </a:lnTo>
                    <a:lnTo>
                      <a:pt x="168" y="77"/>
                    </a:lnTo>
                    <a:lnTo>
                      <a:pt x="133" y="77"/>
                    </a:lnTo>
                    <a:lnTo>
                      <a:pt x="104" y="74"/>
                    </a:lnTo>
                    <a:lnTo>
                      <a:pt x="78" y="70"/>
                    </a:lnTo>
                    <a:lnTo>
                      <a:pt x="56" y="66"/>
                    </a:lnTo>
                    <a:lnTo>
                      <a:pt x="40" y="61"/>
                    </a:lnTo>
                    <a:lnTo>
                      <a:pt x="28" y="55"/>
                    </a:lnTo>
                    <a:lnTo>
                      <a:pt x="22" y="51"/>
                    </a:lnTo>
                    <a:lnTo>
                      <a:pt x="19" y="48"/>
                    </a:lnTo>
                    <a:lnTo>
                      <a:pt x="19" y="47"/>
                    </a:lnTo>
                    <a:lnTo>
                      <a:pt x="19" y="47"/>
                    </a:lnTo>
                    <a:lnTo>
                      <a:pt x="20" y="44"/>
                    </a:lnTo>
                    <a:lnTo>
                      <a:pt x="22" y="42"/>
                    </a:lnTo>
                    <a:lnTo>
                      <a:pt x="27" y="38"/>
                    </a:lnTo>
                    <a:lnTo>
                      <a:pt x="35" y="34"/>
                    </a:lnTo>
                    <a:lnTo>
                      <a:pt x="46" y="30"/>
                    </a:lnTo>
                    <a:lnTo>
                      <a:pt x="60" y="26"/>
                    </a:lnTo>
                    <a:lnTo>
                      <a:pt x="81" y="22"/>
                    </a:lnTo>
                    <a:lnTo>
                      <a:pt x="106" y="19"/>
                    </a:lnTo>
                    <a:lnTo>
                      <a:pt x="105" y="0"/>
                    </a:lnTo>
                    <a:lnTo>
                      <a:pt x="105" y="0"/>
                    </a:lnTo>
                    <a:lnTo>
                      <a:pt x="74" y="4"/>
                    </a:lnTo>
                    <a:lnTo>
                      <a:pt x="56" y="7"/>
                    </a:lnTo>
                    <a:lnTo>
                      <a:pt x="39" y="12"/>
                    </a:lnTo>
                    <a:lnTo>
                      <a:pt x="24" y="18"/>
                    </a:lnTo>
                    <a:lnTo>
                      <a:pt x="17" y="22"/>
                    </a:lnTo>
                    <a:lnTo>
                      <a:pt x="11" y="26"/>
                    </a:lnTo>
                    <a:lnTo>
                      <a:pt x="7" y="31"/>
                    </a:lnTo>
                    <a:lnTo>
                      <a:pt x="3" y="35"/>
                    </a:lnTo>
                    <a:lnTo>
                      <a:pt x="0" y="42"/>
                    </a:lnTo>
                    <a:lnTo>
                      <a:pt x="0" y="47"/>
                    </a:lnTo>
                    <a:lnTo>
                      <a:pt x="0" y="47"/>
                    </a:lnTo>
                    <a:lnTo>
                      <a:pt x="0" y="54"/>
                    </a:lnTo>
                    <a:lnTo>
                      <a:pt x="3" y="59"/>
                    </a:lnTo>
                    <a:lnTo>
                      <a:pt x="8" y="65"/>
                    </a:lnTo>
                    <a:lnTo>
                      <a:pt x="15" y="69"/>
                    </a:lnTo>
                    <a:lnTo>
                      <a:pt x="22" y="74"/>
                    </a:lnTo>
                    <a:lnTo>
                      <a:pt x="31" y="78"/>
                    </a:lnTo>
                    <a:lnTo>
                      <a:pt x="54" y="85"/>
                    </a:lnTo>
                    <a:lnTo>
                      <a:pt x="79" y="90"/>
                    </a:lnTo>
                    <a:lnTo>
                      <a:pt x="108" y="94"/>
                    </a:lnTo>
                    <a:lnTo>
                      <a:pt x="137" y="96"/>
                    </a:lnTo>
                    <a:lnTo>
                      <a:pt x="168" y="97"/>
                    </a:lnTo>
                    <a:lnTo>
                      <a:pt x="168" y="97"/>
                    </a:lnTo>
                    <a:lnTo>
                      <a:pt x="198" y="96"/>
                    </a:lnTo>
                    <a:lnTo>
                      <a:pt x="228" y="94"/>
                    </a:lnTo>
                    <a:lnTo>
                      <a:pt x="257" y="90"/>
                    </a:lnTo>
                    <a:lnTo>
                      <a:pt x="282" y="85"/>
                    </a:lnTo>
                    <a:lnTo>
                      <a:pt x="304" y="78"/>
                    </a:lnTo>
                    <a:lnTo>
                      <a:pt x="313" y="74"/>
                    </a:lnTo>
                    <a:lnTo>
                      <a:pt x="321" y="69"/>
                    </a:lnTo>
                    <a:lnTo>
                      <a:pt x="327" y="65"/>
                    </a:lnTo>
                    <a:lnTo>
                      <a:pt x="332" y="59"/>
                    </a:lnTo>
                    <a:lnTo>
                      <a:pt x="335" y="54"/>
                    </a:lnTo>
                    <a:lnTo>
                      <a:pt x="336" y="47"/>
                    </a:lnTo>
                    <a:lnTo>
                      <a:pt x="336" y="47"/>
                    </a:lnTo>
                    <a:lnTo>
                      <a:pt x="335" y="42"/>
                    </a:lnTo>
                    <a:lnTo>
                      <a:pt x="332" y="35"/>
                    </a:lnTo>
                    <a:lnTo>
                      <a:pt x="329" y="31"/>
                    </a:lnTo>
                    <a:lnTo>
                      <a:pt x="324" y="26"/>
                    </a:lnTo>
                    <a:lnTo>
                      <a:pt x="319" y="22"/>
                    </a:lnTo>
                    <a:lnTo>
                      <a:pt x="312" y="18"/>
                    </a:lnTo>
                    <a:lnTo>
                      <a:pt x="296" y="12"/>
                    </a:lnTo>
                    <a:lnTo>
                      <a:pt x="278" y="7"/>
                    </a:lnTo>
                    <a:lnTo>
                      <a:pt x="261" y="4"/>
                    </a:lnTo>
                    <a:lnTo>
                      <a:pt x="230" y="0"/>
                    </a:lnTo>
                    <a:lnTo>
                      <a:pt x="23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alibri"/>
                  <a:ea typeface="+mn-ea"/>
                  <a:cs typeface="+mn-cs"/>
                </a:endParaRPr>
              </a:p>
            </p:txBody>
          </p:sp>
        </p:grpSp>
      </p:grpSp>
      <p:grpSp>
        <p:nvGrpSpPr>
          <p:cNvPr id="32" name="Group 31">
            <a:extLst>
              <a:ext uri="{FF2B5EF4-FFF2-40B4-BE49-F238E27FC236}">
                <a16:creationId xmlns:a16="http://schemas.microsoft.com/office/drawing/2014/main" id="{1A4AFF38-21C4-4C64-BF50-D4C7A26D52F6}"/>
              </a:ext>
            </a:extLst>
          </p:cNvPr>
          <p:cNvGrpSpPr/>
          <p:nvPr/>
        </p:nvGrpSpPr>
        <p:grpSpPr>
          <a:xfrm>
            <a:off x="6921500" y="4680674"/>
            <a:ext cx="709072" cy="706917"/>
            <a:chOff x="6921500" y="4787900"/>
            <a:chExt cx="709072" cy="706917"/>
          </a:xfrm>
        </p:grpSpPr>
        <p:sp>
          <p:nvSpPr>
            <p:cNvPr id="33" name="Oval 32">
              <a:extLst>
                <a:ext uri="{FF2B5EF4-FFF2-40B4-BE49-F238E27FC236}">
                  <a16:creationId xmlns:a16="http://schemas.microsoft.com/office/drawing/2014/main" id="{14852515-FE52-4718-A61D-7F4179C8BCE4}"/>
                </a:ext>
              </a:extLst>
            </p:cNvPr>
            <p:cNvSpPr/>
            <p:nvPr/>
          </p:nvSpPr>
          <p:spPr>
            <a:xfrm>
              <a:off x="6936055" y="4805084"/>
              <a:ext cx="657244" cy="657244"/>
            </a:xfrm>
            <a:prstGeom prst="ellipse">
              <a:avLst/>
            </a:prstGeom>
            <a:solidFill>
              <a:schemeClr val="bg1"/>
            </a:solidFill>
            <a:ln w="28575" cmpd="sng">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a:ea typeface="+mn-ea"/>
                <a:cs typeface="+mn-cs"/>
              </a:endParaRPr>
            </a:p>
          </p:txBody>
        </p:sp>
        <p:grpSp>
          <p:nvGrpSpPr>
            <p:cNvPr id="34" name="Group 33">
              <a:extLst>
                <a:ext uri="{FF2B5EF4-FFF2-40B4-BE49-F238E27FC236}">
                  <a16:creationId xmlns:a16="http://schemas.microsoft.com/office/drawing/2014/main" id="{17D7C8C8-F411-4E8B-82A1-E95397292360}"/>
                </a:ext>
              </a:extLst>
            </p:cNvPr>
            <p:cNvGrpSpPr>
              <a:grpSpLocks noChangeAspect="1"/>
            </p:cNvGrpSpPr>
            <p:nvPr/>
          </p:nvGrpSpPr>
          <p:grpSpPr>
            <a:xfrm>
              <a:off x="6921500" y="4787900"/>
              <a:ext cx="709072" cy="706917"/>
              <a:chOff x="6716713" y="1662113"/>
              <a:chExt cx="522288" cy="520700"/>
            </a:xfrm>
          </p:grpSpPr>
          <p:sp>
            <p:nvSpPr>
              <p:cNvPr id="35" name="Freeform 88">
                <a:extLst>
                  <a:ext uri="{FF2B5EF4-FFF2-40B4-BE49-F238E27FC236}">
                    <a16:creationId xmlns:a16="http://schemas.microsoft.com/office/drawing/2014/main" id="{B1F5E650-660E-4FF2-BEC2-9B6D0828D820}"/>
                  </a:ext>
                </a:extLst>
              </p:cNvPr>
              <p:cNvSpPr>
                <a:spLocks noEditPoints="1"/>
              </p:cNvSpPr>
              <p:nvPr/>
            </p:nvSpPr>
            <p:spPr bwMode="auto">
              <a:xfrm>
                <a:off x="6716713" y="1662113"/>
                <a:ext cx="522288" cy="520700"/>
              </a:xfrm>
              <a:custGeom>
                <a:avLst/>
                <a:gdLst>
                  <a:gd name="T0" fmla="*/ 312 w 658"/>
                  <a:gd name="T1" fmla="*/ 657 h 657"/>
                  <a:gd name="T2" fmla="*/ 263 w 658"/>
                  <a:gd name="T3" fmla="*/ 651 h 657"/>
                  <a:gd name="T4" fmla="*/ 202 w 658"/>
                  <a:gd name="T5" fmla="*/ 632 h 657"/>
                  <a:gd name="T6" fmla="*/ 120 w 658"/>
                  <a:gd name="T7" fmla="*/ 582 h 657"/>
                  <a:gd name="T8" fmla="*/ 57 w 658"/>
                  <a:gd name="T9" fmla="*/ 512 h 657"/>
                  <a:gd name="T10" fmla="*/ 15 w 658"/>
                  <a:gd name="T11" fmla="*/ 426 h 657"/>
                  <a:gd name="T12" fmla="*/ 4 w 658"/>
                  <a:gd name="T13" fmla="*/ 379 h 657"/>
                  <a:gd name="T14" fmla="*/ 0 w 658"/>
                  <a:gd name="T15" fmla="*/ 328 h 657"/>
                  <a:gd name="T16" fmla="*/ 1 w 658"/>
                  <a:gd name="T17" fmla="*/ 294 h 657"/>
                  <a:gd name="T18" fmla="*/ 11 w 658"/>
                  <a:gd name="T19" fmla="*/ 246 h 657"/>
                  <a:gd name="T20" fmla="*/ 40 w 658"/>
                  <a:gd name="T21" fmla="*/ 172 h 657"/>
                  <a:gd name="T22" fmla="*/ 97 w 658"/>
                  <a:gd name="T23" fmla="*/ 96 h 657"/>
                  <a:gd name="T24" fmla="*/ 172 w 658"/>
                  <a:gd name="T25" fmla="*/ 39 h 657"/>
                  <a:gd name="T26" fmla="*/ 247 w 658"/>
                  <a:gd name="T27" fmla="*/ 10 h 657"/>
                  <a:gd name="T28" fmla="*/ 296 w 658"/>
                  <a:gd name="T29" fmla="*/ 2 h 657"/>
                  <a:gd name="T30" fmla="*/ 329 w 658"/>
                  <a:gd name="T31" fmla="*/ 0 h 657"/>
                  <a:gd name="T32" fmla="*/ 379 w 658"/>
                  <a:gd name="T33" fmla="*/ 4 h 657"/>
                  <a:gd name="T34" fmla="*/ 427 w 658"/>
                  <a:gd name="T35" fmla="*/ 15 h 657"/>
                  <a:gd name="T36" fmla="*/ 513 w 658"/>
                  <a:gd name="T37" fmla="*/ 57 h 657"/>
                  <a:gd name="T38" fmla="*/ 583 w 658"/>
                  <a:gd name="T39" fmla="*/ 120 h 657"/>
                  <a:gd name="T40" fmla="*/ 632 w 658"/>
                  <a:gd name="T41" fmla="*/ 200 h 657"/>
                  <a:gd name="T42" fmla="*/ 652 w 658"/>
                  <a:gd name="T43" fmla="*/ 262 h 657"/>
                  <a:gd name="T44" fmla="*/ 657 w 658"/>
                  <a:gd name="T45" fmla="*/ 312 h 657"/>
                  <a:gd name="T46" fmla="*/ 657 w 658"/>
                  <a:gd name="T47" fmla="*/ 346 h 657"/>
                  <a:gd name="T48" fmla="*/ 652 w 658"/>
                  <a:gd name="T49" fmla="*/ 395 h 657"/>
                  <a:gd name="T50" fmla="*/ 632 w 658"/>
                  <a:gd name="T51" fmla="*/ 457 h 657"/>
                  <a:gd name="T52" fmla="*/ 583 w 658"/>
                  <a:gd name="T53" fmla="*/ 538 h 657"/>
                  <a:gd name="T54" fmla="*/ 513 w 658"/>
                  <a:gd name="T55" fmla="*/ 601 h 657"/>
                  <a:gd name="T56" fmla="*/ 427 w 658"/>
                  <a:gd name="T57" fmla="*/ 642 h 657"/>
                  <a:gd name="T58" fmla="*/ 379 w 658"/>
                  <a:gd name="T59" fmla="*/ 653 h 657"/>
                  <a:gd name="T60" fmla="*/ 329 w 658"/>
                  <a:gd name="T61" fmla="*/ 657 h 657"/>
                  <a:gd name="T62" fmla="*/ 329 w 658"/>
                  <a:gd name="T63" fmla="*/ 38 h 657"/>
                  <a:gd name="T64" fmla="*/ 243 w 658"/>
                  <a:gd name="T65" fmla="*/ 50 h 657"/>
                  <a:gd name="T66" fmla="*/ 167 w 658"/>
                  <a:gd name="T67" fmla="*/ 88 h 657"/>
                  <a:gd name="T68" fmla="*/ 105 w 658"/>
                  <a:gd name="T69" fmla="*/ 144 h 657"/>
                  <a:gd name="T70" fmla="*/ 61 w 658"/>
                  <a:gd name="T71" fmla="*/ 215 h 657"/>
                  <a:gd name="T72" fmla="*/ 39 w 658"/>
                  <a:gd name="T73" fmla="*/ 299 h 657"/>
                  <a:gd name="T74" fmla="*/ 39 w 658"/>
                  <a:gd name="T75" fmla="*/ 359 h 657"/>
                  <a:gd name="T76" fmla="*/ 61 w 658"/>
                  <a:gd name="T77" fmla="*/ 442 h 657"/>
                  <a:gd name="T78" fmla="*/ 105 w 658"/>
                  <a:gd name="T79" fmla="*/ 513 h 657"/>
                  <a:gd name="T80" fmla="*/ 167 w 658"/>
                  <a:gd name="T81" fmla="*/ 570 h 657"/>
                  <a:gd name="T82" fmla="*/ 243 w 658"/>
                  <a:gd name="T83" fmla="*/ 606 h 657"/>
                  <a:gd name="T84" fmla="*/ 329 w 658"/>
                  <a:gd name="T85" fmla="*/ 620 h 657"/>
                  <a:gd name="T86" fmla="*/ 388 w 658"/>
                  <a:gd name="T87" fmla="*/ 614 h 657"/>
                  <a:gd name="T88" fmla="*/ 468 w 658"/>
                  <a:gd name="T89" fmla="*/ 585 h 657"/>
                  <a:gd name="T90" fmla="*/ 535 w 658"/>
                  <a:gd name="T91" fmla="*/ 535 h 657"/>
                  <a:gd name="T92" fmla="*/ 586 w 658"/>
                  <a:gd name="T93" fmla="*/ 468 h 657"/>
                  <a:gd name="T94" fmla="*/ 614 w 658"/>
                  <a:gd name="T95" fmla="*/ 387 h 657"/>
                  <a:gd name="T96" fmla="*/ 621 w 658"/>
                  <a:gd name="T97" fmla="*/ 328 h 657"/>
                  <a:gd name="T98" fmla="*/ 607 w 658"/>
                  <a:gd name="T99" fmla="*/ 242 h 657"/>
                  <a:gd name="T100" fmla="*/ 571 w 658"/>
                  <a:gd name="T101" fmla="*/ 166 h 657"/>
                  <a:gd name="T102" fmla="*/ 515 w 658"/>
                  <a:gd name="T103" fmla="*/ 104 h 657"/>
                  <a:gd name="T104" fmla="*/ 442 w 658"/>
                  <a:gd name="T105" fmla="*/ 61 h 657"/>
                  <a:gd name="T106" fmla="*/ 359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2" y="657"/>
                    </a:lnTo>
                    <a:lnTo>
                      <a:pt x="296" y="656"/>
                    </a:lnTo>
                    <a:lnTo>
                      <a:pt x="280" y="653"/>
                    </a:lnTo>
                    <a:lnTo>
                      <a:pt x="263" y="651"/>
                    </a:lnTo>
                    <a:lnTo>
                      <a:pt x="247" y="648"/>
                    </a:lnTo>
                    <a:lnTo>
                      <a:pt x="231" y="642"/>
                    </a:lnTo>
                    <a:lnTo>
                      <a:pt x="202" y="632"/>
                    </a:lnTo>
                    <a:lnTo>
                      <a:pt x="172" y="618"/>
                    </a:lnTo>
                    <a:lnTo>
                      <a:pt x="145" y="601"/>
                    </a:lnTo>
                    <a:lnTo>
                      <a:pt x="120" y="582"/>
                    </a:lnTo>
                    <a:lnTo>
                      <a:pt x="97" y="560"/>
                    </a:lnTo>
                    <a:lnTo>
                      <a:pt x="75" y="538"/>
                    </a:lnTo>
                    <a:lnTo>
                      <a:pt x="57" y="512"/>
                    </a:lnTo>
                    <a:lnTo>
                      <a:pt x="40" y="485"/>
                    </a:lnTo>
                    <a:lnTo>
                      <a:pt x="26" y="457"/>
                    </a:lnTo>
                    <a:lnTo>
                      <a:pt x="15" y="426"/>
                    </a:lnTo>
                    <a:lnTo>
                      <a:pt x="11" y="411"/>
                    </a:lnTo>
                    <a:lnTo>
                      <a:pt x="7" y="395"/>
                    </a:lnTo>
                    <a:lnTo>
                      <a:pt x="4" y="379"/>
                    </a:lnTo>
                    <a:lnTo>
                      <a:pt x="1" y="362"/>
                    </a:lnTo>
                    <a:lnTo>
                      <a:pt x="1" y="346"/>
                    </a:lnTo>
                    <a:lnTo>
                      <a:pt x="0" y="328"/>
                    </a:lnTo>
                    <a:lnTo>
                      <a:pt x="0" y="328"/>
                    </a:lnTo>
                    <a:lnTo>
                      <a:pt x="1" y="312"/>
                    </a:lnTo>
                    <a:lnTo>
                      <a:pt x="1" y="294"/>
                    </a:lnTo>
                    <a:lnTo>
                      <a:pt x="4" y="278"/>
                    </a:lnTo>
                    <a:lnTo>
                      <a:pt x="7" y="262"/>
                    </a:lnTo>
                    <a:lnTo>
                      <a:pt x="11" y="246"/>
                    </a:lnTo>
                    <a:lnTo>
                      <a:pt x="15" y="231"/>
                    </a:lnTo>
                    <a:lnTo>
                      <a:pt x="26" y="200"/>
                    </a:lnTo>
                    <a:lnTo>
                      <a:pt x="40" y="172"/>
                    </a:lnTo>
                    <a:lnTo>
                      <a:pt x="57" y="145"/>
                    </a:lnTo>
                    <a:lnTo>
                      <a:pt x="75" y="120"/>
                    </a:lnTo>
                    <a:lnTo>
                      <a:pt x="97" y="96"/>
                    </a:lnTo>
                    <a:lnTo>
                      <a:pt x="120" y="76"/>
                    </a:lnTo>
                    <a:lnTo>
                      <a:pt x="145" y="57"/>
                    </a:lnTo>
                    <a:lnTo>
                      <a:pt x="172" y="39"/>
                    </a:lnTo>
                    <a:lnTo>
                      <a:pt x="202" y="26"/>
                    </a:lnTo>
                    <a:lnTo>
                      <a:pt x="231" y="15"/>
                    </a:lnTo>
                    <a:lnTo>
                      <a:pt x="247" y="10"/>
                    </a:lnTo>
                    <a:lnTo>
                      <a:pt x="263" y="7"/>
                    </a:lnTo>
                    <a:lnTo>
                      <a:pt x="280" y="4"/>
                    </a:lnTo>
                    <a:lnTo>
                      <a:pt x="296" y="2"/>
                    </a:lnTo>
                    <a:lnTo>
                      <a:pt x="312" y="0"/>
                    </a:lnTo>
                    <a:lnTo>
                      <a:pt x="329" y="0"/>
                    </a:lnTo>
                    <a:lnTo>
                      <a:pt x="329" y="0"/>
                    </a:lnTo>
                    <a:lnTo>
                      <a:pt x="347" y="0"/>
                    </a:lnTo>
                    <a:lnTo>
                      <a:pt x="363" y="2"/>
                    </a:lnTo>
                    <a:lnTo>
                      <a:pt x="379" y="4"/>
                    </a:lnTo>
                    <a:lnTo>
                      <a:pt x="395" y="7"/>
                    </a:lnTo>
                    <a:lnTo>
                      <a:pt x="411" y="10"/>
                    </a:lnTo>
                    <a:lnTo>
                      <a:pt x="427" y="15"/>
                    </a:lnTo>
                    <a:lnTo>
                      <a:pt x="457" y="26"/>
                    </a:lnTo>
                    <a:lnTo>
                      <a:pt x="486" y="39"/>
                    </a:lnTo>
                    <a:lnTo>
                      <a:pt x="513" y="57"/>
                    </a:lnTo>
                    <a:lnTo>
                      <a:pt x="539" y="76"/>
                    </a:lnTo>
                    <a:lnTo>
                      <a:pt x="562" y="96"/>
                    </a:lnTo>
                    <a:lnTo>
                      <a:pt x="583" y="120"/>
                    </a:lnTo>
                    <a:lnTo>
                      <a:pt x="602" y="145"/>
                    </a:lnTo>
                    <a:lnTo>
                      <a:pt x="618" y="172"/>
                    </a:lnTo>
                    <a:lnTo>
                      <a:pt x="632" y="200"/>
                    </a:lnTo>
                    <a:lnTo>
                      <a:pt x="644" y="231"/>
                    </a:lnTo>
                    <a:lnTo>
                      <a:pt x="648" y="246"/>
                    </a:lnTo>
                    <a:lnTo>
                      <a:pt x="652" y="262"/>
                    </a:lnTo>
                    <a:lnTo>
                      <a:pt x="654" y="278"/>
                    </a:lnTo>
                    <a:lnTo>
                      <a:pt x="656" y="294"/>
                    </a:lnTo>
                    <a:lnTo>
                      <a:pt x="657" y="312"/>
                    </a:lnTo>
                    <a:lnTo>
                      <a:pt x="658" y="328"/>
                    </a:lnTo>
                    <a:lnTo>
                      <a:pt x="658" y="328"/>
                    </a:lnTo>
                    <a:lnTo>
                      <a:pt x="657" y="346"/>
                    </a:lnTo>
                    <a:lnTo>
                      <a:pt x="656" y="362"/>
                    </a:lnTo>
                    <a:lnTo>
                      <a:pt x="654" y="379"/>
                    </a:lnTo>
                    <a:lnTo>
                      <a:pt x="652" y="395"/>
                    </a:lnTo>
                    <a:lnTo>
                      <a:pt x="648" y="411"/>
                    </a:lnTo>
                    <a:lnTo>
                      <a:pt x="644" y="426"/>
                    </a:lnTo>
                    <a:lnTo>
                      <a:pt x="632" y="457"/>
                    </a:lnTo>
                    <a:lnTo>
                      <a:pt x="618" y="485"/>
                    </a:lnTo>
                    <a:lnTo>
                      <a:pt x="602" y="512"/>
                    </a:lnTo>
                    <a:lnTo>
                      <a:pt x="583" y="538"/>
                    </a:lnTo>
                    <a:lnTo>
                      <a:pt x="562" y="560"/>
                    </a:lnTo>
                    <a:lnTo>
                      <a:pt x="539" y="582"/>
                    </a:lnTo>
                    <a:lnTo>
                      <a:pt x="513" y="601"/>
                    </a:lnTo>
                    <a:lnTo>
                      <a:pt x="486" y="618"/>
                    </a:lnTo>
                    <a:lnTo>
                      <a:pt x="457" y="632"/>
                    </a:lnTo>
                    <a:lnTo>
                      <a:pt x="427" y="642"/>
                    </a:lnTo>
                    <a:lnTo>
                      <a:pt x="411" y="648"/>
                    </a:lnTo>
                    <a:lnTo>
                      <a:pt x="395" y="651"/>
                    </a:lnTo>
                    <a:lnTo>
                      <a:pt x="379" y="653"/>
                    </a:lnTo>
                    <a:lnTo>
                      <a:pt x="363" y="656"/>
                    </a:lnTo>
                    <a:lnTo>
                      <a:pt x="347" y="657"/>
                    </a:lnTo>
                    <a:lnTo>
                      <a:pt x="329" y="657"/>
                    </a:lnTo>
                    <a:lnTo>
                      <a:pt x="329" y="657"/>
                    </a:lnTo>
                    <a:close/>
                    <a:moveTo>
                      <a:pt x="329" y="38"/>
                    </a:moveTo>
                    <a:lnTo>
                      <a:pt x="329" y="38"/>
                    </a:lnTo>
                    <a:lnTo>
                      <a:pt x="300" y="39"/>
                    </a:lnTo>
                    <a:lnTo>
                      <a:pt x="270" y="43"/>
                    </a:lnTo>
                    <a:lnTo>
                      <a:pt x="243" y="50"/>
                    </a:lnTo>
                    <a:lnTo>
                      <a:pt x="216" y="61"/>
                    </a:lnTo>
                    <a:lnTo>
                      <a:pt x="191" y="73"/>
                    </a:lnTo>
                    <a:lnTo>
                      <a:pt x="167" y="88"/>
                    </a:lnTo>
                    <a:lnTo>
                      <a:pt x="144" y="104"/>
                    </a:lnTo>
                    <a:lnTo>
                      <a:pt x="124" y="123"/>
                    </a:lnTo>
                    <a:lnTo>
                      <a:pt x="105" y="144"/>
                    </a:lnTo>
                    <a:lnTo>
                      <a:pt x="87" y="166"/>
                    </a:lnTo>
                    <a:lnTo>
                      <a:pt x="73" y="190"/>
                    </a:lnTo>
                    <a:lnTo>
                      <a:pt x="61" y="215"/>
                    </a:lnTo>
                    <a:lnTo>
                      <a:pt x="51" y="242"/>
                    </a:lnTo>
                    <a:lnTo>
                      <a:pt x="44" y="270"/>
                    </a:lnTo>
                    <a:lnTo>
                      <a:pt x="39" y="299"/>
                    </a:lnTo>
                    <a:lnTo>
                      <a:pt x="38" y="328"/>
                    </a:lnTo>
                    <a:lnTo>
                      <a:pt x="38" y="328"/>
                    </a:lnTo>
                    <a:lnTo>
                      <a:pt x="39" y="359"/>
                    </a:lnTo>
                    <a:lnTo>
                      <a:pt x="44" y="387"/>
                    </a:lnTo>
                    <a:lnTo>
                      <a:pt x="51" y="415"/>
                    </a:lnTo>
                    <a:lnTo>
                      <a:pt x="61" y="442"/>
                    </a:lnTo>
                    <a:lnTo>
                      <a:pt x="73" y="468"/>
                    </a:lnTo>
                    <a:lnTo>
                      <a:pt x="87" y="492"/>
                    </a:lnTo>
                    <a:lnTo>
                      <a:pt x="105" y="513"/>
                    </a:lnTo>
                    <a:lnTo>
                      <a:pt x="124" y="535"/>
                    </a:lnTo>
                    <a:lnTo>
                      <a:pt x="144" y="554"/>
                    </a:lnTo>
                    <a:lnTo>
                      <a:pt x="167" y="570"/>
                    </a:lnTo>
                    <a:lnTo>
                      <a:pt x="191" y="585"/>
                    </a:lnTo>
                    <a:lnTo>
                      <a:pt x="216" y="597"/>
                    </a:lnTo>
                    <a:lnTo>
                      <a:pt x="243" y="606"/>
                    </a:lnTo>
                    <a:lnTo>
                      <a:pt x="270" y="614"/>
                    </a:lnTo>
                    <a:lnTo>
                      <a:pt x="300" y="618"/>
                    </a:lnTo>
                    <a:lnTo>
                      <a:pt x="329" y="620"/>
                    </a:lnTo>
                    <a:lnTo>
                      <a:pt x="329" y="620"/>
                    </a:lnTo>
                    <a:lnTo>
                      <a:pt x="359" y="618"/>
                    </a:lnTo>
                    <a:lnTo>
                      <a:pt x="388" y="614"/>
                    </a:lnTo>
                    <a:lnTo>
                      <a:pt x="415" y="606"/>
                    </a:lnTo>
                    <a:lnTo>
                      <a:pt x="442" y="597"/>
                    </a:lnTo>
                    <a:lnTo>
                      <a:pt x="468" y="585"/>
                    </a:lnTo>
                    <a:lnTo>
                      <a:pt x="492" y="570"/>
                    </a:lnTo>
                    <a:lnTo>
                      <a:pt x="515" y="554"/>
                    </a:lnTo>
                    <a:lnTo>
                      <a:pt x="535" y="535"/>
                    </a:lnTo>
                    <a:lnTo>
                      <a:pt x="554" y="513"/>
                    </a:lnTo>
                    <a:lnTo>
                      <a:pt x="571" y="492"/>
                    </a:lnTo>
                    <a:lnTo>
                      <a:pt x="586" y="468"/>
                    </a:lnTo>
                    <a:lnTo>
                      <a:pt x="598" y="442"/>
                    </a:lnTo>
                    <a:lnTo>
                      <a:pt x="607" y="415"/>
                    </a:lnTo>
                    <a:lnTo>
                      <a:pt x="614" y="387"/>
                    </a:lnTo>
                    <a:lnTo>
                      <a:pt x="619" y="359"/>
                    </a:lnTo>
                    <a:lnTo>
                      <a:pt x="621" y="328"/>
                    </a:lnTo>
                    <a:lnTo>
                      <a:pt x="621" y="328"/>
                    </a:lnTo>
                    <a:lnTo>
                      <a:pt x="619" y="299"/>
                    </a:lnTo>
                    <a:lnTo>
                      <a:pt x="614" y="270"/>
                    </a:lnTo>
                    <a:lnTo>
                      <a:pt x="607" y="242"/>
                    </a:lnTo>
                    <a:lnTo>
                      <a:pt x="598" y="215"/>
                    </a:lnTo>
                    <a:lnTo>
                      <a:pt x="586" y="190"/>
                    </a:lnTo>
                    <a:lnTo>
                      <a:pt x="571" y="166"/>
                    </a:lnTo>
                    <a:lnTo>
                      <a:pt x="554" y="144"/>
                    </a:lnTo>
                    <a:lnTo>
                      <a:pt x="535" y="123"/>
                    </a:lnTo>
                    <a:lnTo>
                      <a:pt x="515" y="104"/>
                    </a:lnTo>
                    <a:lnTo>
                      <a:pt x="492" y="88"/>
                    </a:lnTo>
                    <a:lnTo>
                      <a:pt x="468" y="73"/>
                    </a:lnTo>
                    <a:lnTo>
                      <a:pt x="442" y="61"/>
                    </a:lnTo>
                    <a:lnTo>
                      <a:pt x="415" y="50"/>
                    </a:lnTo>
                    <a:lnTo>
                      <a:pt x="388" y="43"/>
                    </a:lnTo>
                    <a:lnTo>
                      <a:pt x="359" y="39"/>
                    </a:lnTo>
                    <a:lnTo>
                      <a:pt x="329" y="38"/>
                    </a:lnTo>
                    <a:lnTo>
                      <a:pt x="329" y="38"/>
                    </a:lnTo>
                    <a:close/>
                  </a:path>
                </a:pathLst>
              </a:custGeom>
              <a:solidFill>
                <a:schemeClr val="accent2"/>
              </a:solidFill>
              <a:ln w="9525">
                <a:solidFill>
                  <a:schemeClr val="accent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alibri"/>
                  <a:ea typeface="+mn-ea"/>
                  <a:cs typeface="+mn-cs"/>
                </a:endParaRPr>
              </a:p>
            </p:txBody>
          </p:sp>
          <p:sp>
            <p:nvSpPr>
              <p:cNvPr id="36" name="Freeform 277">
                <a:extLst>
                  <a:ext uri="{FF2B5EF4-FFF2-40B4-BE49-F238E27FC236}">
                    <a16:creationId xmlns:a16="http://schemas.microsoft.com/office/drawing/2014/main" id="{65B7F168-B7B1-4841-9E69-214E8E9A88D9}"/>
                  </a:ext>
                </a:extLst>
              </p:cNvPr>
              <p:cNvSpPr>
                <a:spLocks noEditPoints="1"/>
              </p:cNvSpPr>
              <p:nvPr/>
            </p:nvSpPr>
            <p:spPr bwMode="auto">
              <a:xfrm>
                <a:off x="6996113" y="1901825"/>
                <a:ext cx="96838" cy="152400"/>
              </a:xfrm>
              <a:custGeom>
                <a:avLst/>
                <a:gdLst>
                  <a:gd name="T0" fmla="*/ 22 w 123"/>
                  <a:gd name="T1" fmla="*/ 0 h 191"/>
                  <a:gd name="T2" fmla="*/ 17 w 123"/>
                  <a:gd name="T3" fmla="*/ 0 h 191"/>
                  <a:gd name="T4" fmla="*/ 7 w 123"/>
                  <a:gd name="T5" fmla="*/ 5 h 191"/>
                  <a:gd name="T6" fmla="*/ 2 w 123"/>
                  <a:gd name="T7" fmla="*/ 16 h 191"/>
                  <a:gd name="T8" fmla="*/ 0 w 123"/>
                  <a:gd name="T9" fmla="*/ 171 h 191"/>
                  <a:gd name="T10" fmla="*/ 2 w 123"/>
                  <a:gd name="T11" fmla="*/ 175 h 191"/>
                  <a:gd name="T12" fmla="*/ 7 w 123"/>
                  <a:gd name="T13" fmla="*/ 185 h 191"/>
                  <a:gd name="T14" fmla="*/ 17 w 123"/>
                  <a:gd name="T15" fmla="*/ 191 h 191"/>
                  <a:gd name="T16" fmla="*/ 103 w 123"/>
                  <a:gd name="T17" fmla="*/ 191 h 191"/>
                  <a:gd name="T18" fmla="*/ 107 w 123"/>
                  <a:gd name="T19" fmla="*/ 191 h 191"/>
                  <a:gd name="T20" fmla="*/ 117 w 123"/>
                  <a:gd name="T21" fmla="*/ 185 h 191"/>
                  <a:gd name="T22" fmla="*/ 123 w 123"/>
                  <a:gd name="T23" fmla="*/ 175 h 191"/>
                  <a:gd name="T24" fmla="*/ 123 w 123"/>
                  <a:gd name="T25" fmla="*/ 20 h 191"/>
                  <a:gd name="T26" fmla="*/ 123 w 123"/>
                  <a:gd name="T27" fmla="*/ 16 h 191"/>
                  <a:gd name="T28" fmla="*/ 117 w 123"/>
                  <a:gd name="T29" fmla="*/ 5 h 191"/>
                  <a:gd name="T30" fmla="*/ 107 w 123"/>
                  <a:gd name="T31" fmla="*/ 0 h 191"/>
                  <a:gd name="T32" fmla="*/ 103 w 123"/>
                  <a:gd name="T33" fmla="*/ 0 h 191"/>
                  <a:gd name="T34" fmla="*/ 62 w 123"/>
                  <a:gd name="T35" fmla="*/ 184 h 191"/>
                  <a:gd name="T36" fmla="*/ 56 w 123"/>
                  <a:gd name="T37" fmla="*/ 180 h 191"/>
                  <a:gd name="T38" fmla="*/ 51 w 123"/>
                  <a:gd name="T39" fmla="*/ 173 h 191"/>
                  <a:gd name="T40" fmla="*/ 53 w 123"/>
                  <a:gd name="T41" fmla="*/ 169 h 191"/>
                  <a:gd name="T42" fmla="*/ 58 w 123"/>
                  <a:gd name="T43" fmla="*/ 164 h 191"/>
                  <a:gd name="T44" fmla="*/ 62 w 123"/>
                  <a:gd name="T45" fmla="*/ 164 h 191"/>
                  <a:gd name="T46" fmla="*/ 69 w 123"/>
                  <a:gd name="T47" fmla="*/ 166 h 191"/>
                  <a:gd name="T48" fmla="*/ 72 w 123"/>
                  <a:gd name="T49" fmla="*/ 173 h 191"/>
                  <a:gd name="T50" fmla="*/ 72 w 123"/>
                  <a:gd name="T51" fmla="*/ 177 h 191"/>
                  <a:gd name="T52" fmla="*/ 66 w 123"/>
                  <a:gd name="T53" fmla="*/ 183 h 191"/>
                  <a:gd name="T54" fmla="*/ 62 w 123"/>
                  <a:gd name="T55" fmla="*/ 184 h 191"/>
                  <a:gd name="T56" fmla="*/ 115 w 123"/>
                  <a:gd name="T57" fmla="*/ 152 h 191"/>
                  <a:gd name="T58" fmla="*/ 109 w 123"/>
                  <a:gd name="T59" fmla="*/ 156 h 191"/>
                  <a:gd name="T60" fmla="*/ 14 w 123"/>
                  <a:gd name="T61" fmla="*/ 156 h 191"/>
                  <a:gd name="T62" fmla="*/ 10 w 123"/>
                  <a:gd name="T63" fmla="*/ 153 h 191"/>
                  <a:gd name="T64" fmla="*/ 9 w 123"/>
                  <a:gd name="T65" fmla="*/ 17 h 191"/>
                  <a:gd name="T66" fmla="*/ 10 w 123"/>
                  <a:gd name="T67" fmla="*/ 15 h 191"/>
                  <a:gd name="T68" fmla="*/ 14 w 123"/>
                  <a:gd name="T69" fmla="*/ 12 h 191"/>
                  <a:gd name="T70" fmla="*/ 109 w 123"/>
                  <a:gd name="T71" fmla="*/ 12 h 191"/>
                  <a:gd name="T72" fmla="*/ 115 w 123"/>
                  <a:gd name="T73" fmla="*/ 17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3" h="191">
                    <a:moveTo>
                      <a:pt x="103" y="0"/>
                    </a:moveTo>
                    <a:lnTo>
                      <a:pt x="22" y="0"/>
                    </a:lnTo>
                    <a:lnTo>
                      <a:pt x="22" y="0"/>
                    </a:lnTo>
                    <a:lnTo>
                      <a:pt x="17" y="0"/>
                    </a:lnTo>
                    <a:lnTo>
                      <a:pt x="14" y="1"/>
                    </a:lnTo>
                    <a:lnTo>
                      <a:pt x="7" y="5"/>
                    </a:lnTo>
                    <a:lnTo>
                      <a:pt x="3" y="12"/>
                    </a:lnTo>
                    <a:lnTo>
                      <a:pt x="2" y="16"/>
                    </a:lnTo>
                    <a:lnTo>
                      <a:pt x="0" y="20"/>
                    </a:lnTo>
                    <a:lnTo>
                      <a:pt x="0" y="171"/>
                    </a:lnTo>
                    <a:lnTo>
                      <a:pt x="0" y="171"/>
                    </a:lnTo>
                    <a:lnTo>
                      <a:pt x="2" y="175"/>
                    </a:lnTo>
                    <a:lnTo>
                      <a:pt x="3" y="179"/>
                    </a:lnTo>
                    <a:lnTo>
                      <a:pt x="7" y="185"/>
                    </a:lnTo>
                    <a:lnTo>
                      <a:pt x="14" y="189"/>
                    </a:lnTo>
                    <a:lnTo>
                      <a:pt x="17" y="191"/>
                    </a:lnTo>
                    <a:lnTo>
                      <a:pt x="22" y="191"/>
                    </a:lnTo>
                    <a:lnTo>
                      <a:pt x="103" y="191"/>
                    </a:lnTo>
                    <a:lnTo>
                      <a:pt x="103" y="191"/>
                    </a:lnTo>
                    <a:lnTo>
                      <a:pt x="107" y="191"/>
                    </a:lnTo>
                    <a:lnTo>
                      <a:pt x="111" y="189"/>
                    </a:lnTo>
                    <a:lnTo>
                      <a:pt x="117" y="185"/>
                    </a:lnTo>
                    <a:lnTo>
                      <a:pt x="121" y="179"/>
                    </a:lnTo>
                    <a:lnTo>
                      <a:pt x="123" y="175"/>
                    </a:lnTo>
                    <a:lnTo>
                      <a:pt x="123" y="171"/>
                    </a:lnTo>
                    <a:lnTo>
                      <a:pt x="123" y="20"/>
                    </a:lnTo>
                    <a:lnTo>
                      <a:pt x="123" y="20"/>
                    </a:lnTo>
                    <a:lnTo>
                      <a:pt x="123" y="16"/>
                    </a:lnTo>
                    <a:lnTo>
                      <a:pt x="121" y="12"/>
                    </a:lnTo>
                    <a:lnTo>
                      <a:pt x="117" y="5"/>
                    </a:lnTo>
                    <a:lnTo>
                      <a:pt x="111" y="1"/>
                    </a:lnTo>
                    <a:lnTo>
                      <a:pt x="107" y="0"/>
                    </a:lnTo>
                    <a:lnTo>
                      <a:pt x="103" y="0"/>
                    </a:lnTo>
                    <a:lnTo>
                      <a:pt x="103" y="0"/>
                    </a:lnTo>
                    <a:close/>
                    <a:moveTo>
                      <a:pt x="62" y="184"/>
                    </a:moveTo>
                    <a:lnTo>
                      <a:pt x="62" y="184"/>
                    </a:lnTo>
                    <a:lnTo>
                      <a:pt x="58" y="183"/>
                    </a:lnTo>
                    <a:lnTo>
                      <a:pt x="56" y="180"/>
                    </a:lnTo>
                    <a:lnTo>
                      <a:pt x="53" y="177"/>
                    </a:lnTo>
                    <a:lnTo>
                      <a:pt x="51" y="173"/>
                    </a:lnTo>
                    <a:lnTo>
                      <a:pt x="51" y="173"/>
                    </a:lnTo>
                    <a:lnTo>
                      <a:pt x="53" y="169"/>
                    </a:lnTo>
                    <a:lnTo>
                      <a:pt x="56" y="166"/>
                    </a:lnTo>
                    <a:lnTo>
                      <a:pt x="58" y="164"/>
                    </a:lnTo>
                    <a:lnTo>
                      <a:pt x="62" y="164"/>
                    </a:lnTo>
                    <a:lnTo>
                      <a:pt x="62" y="164"/>
                    </a:lnTo>
                    <a:lnTo>
                      <a:pt x="66" y="164"/>
                    </a:lnTo>
                    <a:lnTo>
                      <a:pt x="69" y="166"/>
                    </a:lnTo>
                    <a:lnTo>
                      <a:pt x="72" y="169"/>
                    </a:lnTo>
                    <a:lnTo>
                      <a:pt x="72" y="173"/>
                    </a:lnTo>
                    <a:lnTo>
                      <a:pt x="72" y="173"/>
                    </a:lnTo>
                    <a:lnTo>
                      <a:pt x="72" y="177"/>
                    </a:lnTo>
                    <a:lnTo>
                      <a:pt x="69" y="180"/>
                    </a:lnTo>
                    <a:lnTo>
                      <a:pt x="66" y="183"/>
                    </a:lnTo>
                    <a:lnTo>
                      <a:pt x="62" y="184"/>
                    </a:lnTo>
                    <a:lnTo>
                      <a:pt x="62" y="184"/>
                    </a:lnTo>
                    <a:close/>
                    <a:moveTo>
                      <a:pt x="115" y="152"/>
                    </a:moveTo>
                    <a:lnTo>
                      <a:pt x="115" y="152"/>
                    </a:lnTo>
                    <a:lnTo>
                      <a:pt x="113" y="154"/>
                    </a:lnTo>
                    <a:lnTo>
                      <a:pt x="109" y="156"/>
                    </a:lnTo>
                    <a:lnTo>
                      <a:pt x="14" y="156"/>
                    </a:lnTo>
                    <a:lnTo>
                      <a:pt x="14" y="156"/>
                    </a:lnTo>
                    <a:lnTo>
                      <a:pt x="11" y="154"/>
                    </a:lnTo>
                    <a:lnTo>
                      <a:pt x="10" y="153"/>
                    </a:lnTo>
                    <a:lnTo>
                      <a:pt x="9" y="152"/>
                    </a:lnTo>
                    <a:lnTo>
                      <a:pt x="9" y="17"/>
                    </a:lnTo>
                    <a:lnTo>
                      <a:pt x="9" y="17"/>
                    </a:lnTo>
                    <a:lnTo>
                      <a:pt x="10" y="15"/>
                    </a:lnTo>
                    <a:lnTo>
                      <a:pt x="11" y="13"/>
                    </a:lnTo>
                    <a:lnTo>
                      <a:pt x="14" y="12"/>
                    </a:lnTo>
                    <a:lnTo>
                      <a:pt x="109" y="12"/>
                    </a:lnTo>
                    <a:lnTo>
                      <a:pt x="109" y="12"/>
                    </a:lnTo>
                    <a:lnTo>
                      <a:pt x="113" y="13"/>
                    </a:lnTo>
                    <a:lnTo>
                      <a:pt x="115" y="17"/>
                    </a:lnTo>
                    <a:lnTo>
                      <a:pt x="115" y="1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alibri"/>
                  <a:ea typeface="+mn-ea"/>
                  <a:cs typeface="+mn-cs"/>
                </a:endParaRPr>
              </a:p>
            </p:txBody>
          </p:sp>
          <p:sp>
            <p:nvSpPr>
              <p:cNvPr id="37" name="Freeform 278">
                <a:extLst>
                  <a:ext uri="{FF2B5EF4-FFF2-40B4-BE49-F238E27FC236}">
                    <a16:creationId xmlns:a16="http://schemas.microsoft.com/office/drawing/2014/main" id="{EE264E33-1B64-4DA9-AF5C-31D910D873F6}"/>
                  </a:ext>
                </a:extLst>
              </p:cNvPr>
              <p:cNvSpPr>
                <a:spLocks noEditPoints="1"/>
              </p:cNvSpPr>
              <p:nvPr/>
            </p:nvSpPr>
            <p:spPr bwMode="auto">
              <a:xfrm>
                <a:off x="6869113" y="1797050"/>
                <a:ext cx="177800" cy="231775"/>
              </a:xfrm>
              <a:custGeom>
                <a:avLst/>
                <a:gdLst>
                  <a:gd name="T0" fmla="*/ 20 w 225"/>
                  <a:gd name="T1" fmla="*/ 25 h 291"/>
                  <a:gd name="T2" fmla="*/ 22 w 225"/>
                  <a:gd name="T3" fmla="*/ 21 h 291"/>
                  <a:gd name="T4" fmla="*/ 200 w 225"/>
                  <a:gd name="T5" fmla="*/ 20 h 291"/>
                  <a:gd name="T6" fmla="*/ 204 w 225"/>
                  <a:gd name="T7" fmla="*/ 21 h 291"/>
                  <a:gd name="T8" fmla="*/ 206 w 225"/>
                  <a:gd name="T9" fmla="*/ 111 h 291"/>
                  <a:gd name="T10" fmla="*/ 225 w 225"/>
                  <a:gd name="T11" fmla="*/ 31 h 291"/>
                  <a:gd name="T12" fmla="*/ 225 w 225"/>
                  <a:gd name="T13" fmla="*/ 24 h 291"/>
                  <a:gd name="T14" fmla="*/ 219 w 225"/>
                  <a:gd name="T15" fmla="*/ 13 h 291"/>
                  <a:gd name="T16" fmla="*/ 211 w 225"/>
                  <a:gd name="T17" fmla="*/ 5 h 291"/>
                  <a:gd name="T18" fmla="*/ 200 w 225"/>
                  <a:gd name="T19" fmla="*/ 1 h 291"/>
                  <a:gd name="T20" fmla="*/ 31 w 225"/>
                  <a:gd name="T21" fmla="*/ 0 h 291"/>
                  <a:gd name="T22" fmla="*/ 26 w 225"/>
                  <a:gd name="T23" fmla="*/ 1 h 291"/>
                  <a:gd name="T24" fmla="*/ 14 w 225"/>
                  <a:gd name="T25" fmla="*/ 5 h 291"/>
                  <a:gd name="T26" fmla="*/ 6 w 225"/>
                  <a:gd name="T27" fmla="*/ 13 h 291"/>
                  <a:gd name="T28" fmla="*/ 2 w 225"/>
                  <a:gd name="T29" fmla="*/ 24 h 291"/>
                  <a:gd name="T30" fmla="*/ 0 w 225"/>
                  <a:gd name="T31" fmla="*/ 262 h 291"/>
                  <a:gd name="T32" fmla="*/ 2 w 225"/>
                  <a:gd name="T33" fmla="*/ 267 h 291"/>
                  <a:gd name="T34" fmla="*/ 6 w 225"/>
                  <a:gd name="T35" fmla="*/ 278 h 291"/>
                  <a:gd name="T36" fmla="*/ 14 w 225"/>
                  <a:gd name="T37" fmla="*/ 286 h 291"/>
                  <a:gd name="T38" fmla="*/ 26 w 225"/>
                  <a:gd name="T39" fmla="*/ 291 h 291"/>
                  <a:gd name="T40" fmla="*/ 144 w 225"/>
                  <a:gd name="T41" fmla="*/ 291 h 291"/>
                  <a:gd name="T42" fmla="*/ 26 w 225"/>
                  <a:gd name="T43" fmla="*/ 231 h 291"/>
                  <a:gd name="T44" fmla="*/ 22 w 225"/>
                  <a:gd name="T45" fmla="*/ 230 h 291"/>
                  <a:gd name="T46" fmla="*/ 20 w 225"/>
                  <a:gd name="T47" fmla="*/ 226 h 291"/>
                  <a:gd name="T48" fmla="*/ 113 w 225"/>
                  <a:gd name="T49" fmla="*/ 246 h 291"/>
                  <a:gd name="T50" fmla="*/ 124 w 225"/>
                  <a:gd name="T51" fmla="*/ 251 h 291"/>
                  <a:gd name="T52" fmla="*/ 128 w 225"/>
                  <a:gd name="T53" fmla="*/ 262 h 291"/>
                  <a:gd name="T54" fmla="*/ 127 w 225"/>
                  <a:gd name="T55" fmla="*/ 267 h 291"/>
                  <a:gd name="T56" fmla="*/ 118 w 225"/>
                  <a:gd name="T57" fmla="*/ 275 h 291"/>
                  <a:gd name="T58" fmla="*/ 113 w 225"/>
                  <a:gd name="T59" fmla="*/ 277 h 291"/>
                  <a:gd name="T60" fmla="*/ 102 w 225"/>
                  <a:gd name="T61" fmla="*/ 271 h 291"/>
                  <a:gd name="T62" fmla="*/ 97 w 225"/>
                  <a:gd name="T63" fmla="*/ 262 h 291"/>
                  <a:gd name="T64" fmla="*/ 98 w 225"/>
                  <a:gd name="T65" fmla="*/ 255 h 291"/>
                  <a:gd name="T66" fmla="*/ 106 w 225"/>
                  <a:gd name="T67" fmla="*/ 247 h 291"/>
                  <a:gd name="T68" fmla="*/ 113 w 225"/>
                  <a:gd name="T69" fmla="*/ 246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5" h="291">
                    <a:moveTo>
                      <a:pt x="20" y="226"/>
                    </a:moveTo>
                    <a:lnTo>
                      <a:pt x="20" y="25"/>
                    </a:lnTo>
                    <a:lnTo>
                      <a:pt x="20" y="25"/>
                    </a:lnTo>
                    <a:lnTo>
                      <a:pt x="22" y="21"/>
                    </a:lnTo>
                    <a:lnTo>
                      <a:pt x="26" y="20"/>
                    </a:lnTo>
                    <a:lnTo>
                      <a:pt x="200" y="20"/>
                    </a:lnTo>
                    <a:lnTo>
                      <a:pt x="200" y="20"/>
                    </a:lnTo>
                    <a:lnTo>
                      <a:pt x="204" y="21"/>
                    </a:lnTo>
                    <a:lnTo>
                      <a:pt x="206" y="25"/>
                    </a:lnTo>
                    <a:lnTo>
                      <a:pt x="206" y="111"/>
                    </a:lnTo>
                    <a:lnTo>
                      <a:pt x="225" y="111"/>
                    </a:lnTo>
                    <a:lnTo>
                      <a:pt x="225" y="31"/>
                    </a:lnTo>
                    <a:lnTo>
                      <a:pt x="225" y="31"/>
                    </a:lnTo>
                    <a:lnTo>
                      <a:pt x="225" y="24"/>
                    </a:lnTo>
                    <a:lnTo>
                      <a:pt x="223" y="19"/>
                    </a:lnTo>
                    <a:lnTo>
                      <a:pt x="219" y="13"/>
                    </a:lnTo>
                    <a:lnTo>
                      <a:pt x="217" y="9"/>
                    </a:lnTo>
                    <a:lnTo>
                      <a:pt x="211" y="5"/>
                    </a:lnTo>
                    <a:lnTo>
                      <a:pt x="206" y="3"/>
                    </a:lnTo>
                    <a:lnTo>
                      <a:pt x="200" y="1"/>
                    </a:lnTo>
                    <a:lnTo>
                      <a:pt x="195" y="0"/>
                    </a:lnTo>
                    <a:lnTo>
                      <a:pt x="31" y="0"/>
                    </a:lnTo>
                    <a:lnTo>
                      <a:pt x="31" y="0"/>
                    </a:lnTo>
                    <a:lnTo>
                      <a:pt x="26" y="1"/>
                    </a:lnTo>
                    <a:lnTo>
                      <a:pt x="19" y="3"/>
                    </a:lnTo>
                    <a:lnTo>
                      <a:pt x="14" y="5"/>
                    </a:lnTo>
                    <a:lnTo>
                      <a:pt x="10" y="9"/>
                    </a:lnTo>
                    <a:lnTo>
                      <a:pt x="6" y="13"/>
                    </a:lnTo>
                    <a:lnTo>
                      <a:pt x="3" y="19"/>
                    </a:lnTo>
                    <a:lnTo>
                      <a:pt x="2" y="24"/>
                    </a:lnTo>
                    <a:lnTo>
                      <a:pt x="0" y="31"/>
                    </a:lnTo>
                    <a:lnTo>
                      <a:pt x="0" y="262"/>
                    </a:lnTo>
                    <a:lnTo>
                      <a:pt x="0" y="262"/>
                    </a:lnTo>
                    <a:lnTo>
                      <a:pt x="2" y="267"/>
                    </a:lnTo>
                    <a:lnTo>
                      <a:pt x="3" y="273"/>
                    </a:lnTo>
                    <a:lnTo>
                      <a:pt x="6" y="278"/>
                    </a:lnTo>
                    <a:lnTo>
                      <a:pt x="10" y="282"/>
                    </a:lnTo>
                    <a:lnTo>
                      <a:pt x="14" y="286"/>
                    </a:lnTo>
                    <a:lnTo>
                      <a:pt x="19" y="289"/>
                    </a:lnTo>
                    <a:lnTo>
                      <a:pt x="26" y="291"/>
                    </a:lnTo>
                    <a:lnTo>
                      <a:pt x="31" y="291"/>
                    </a:lnTo>
                    <a:lnTo>
                      <a:pt x="144" y="291"/>
                    </a:lnTo>
                    <a:lnTo>
                      <a:pt x="144" y="231"/>
                    </a:lnTo>
                    <a:lnTo>
                      <a:pt x="26" y="231"/>
                    </a:lnTo>
                    <a:lnTo>
                      <a:pt x="26" y="231"/>
                    </a:lnTo>
                    <a:lnTo>
                      <a:pt x="22" y="230"/>
                    </a:lnTo>
                    <a:lnTo>
                      <a:pt x="20" y="226"/>
                    </a:lnTo>
                    <a:lnTo>
                      <a:pt x="20" y="226"/>
                    </a:lnTo>
                    <a:close/>
                    <a:moveTo>
                      <a:pt x="113" y="246"/>
                    </a:moveTo>
                    <a:lnTo>
                      <a:pt x="113" y="246"/>
                    </a:lnTo>
                    <a:lnTo>
                      <a:pt x="118" y="247"/>
                    </a:lnTo>
                    <a:lnTo>
                      <a:pt x="124" y="251"/>
                    </a:lnTo>
                    <a:lnTo>
                      <a:pt x="127" y="255"/>
                    </a:lnTo>
                    <a:lnTo>
                      <a:pt x="128" y="262"/>
                    </a:lnTo>
                    <a:lnTo>
                      <a:pt x="128" y="262"/>
                    </a:lnTo>
                    <a:lnTo>
                      <a:pt x="127" y="267"/>
                    </a:lnTo>
                    <a:lnTo>
                      <a:pt x="124" y="271"/>
                    </a:lnTo>
                    <a:lnTo>
                      <a:pt x="118" y="275"/>
                    </a:lnTo>
                    <a:lnTo>
                      <a:pt x="113" y="277"/>
                    </a:lnTo>
                    <a:lnTo>
                      <a:pt x="113" y="277"/>
                    </a:lnTo>
                    <a:lnTo>
                      <a:pt x="106" y="275"/>
                    </a:lnTo>
                    <a:lnTo>
                      <a:pt x="102" y="271"/>
                    </a:lnTo>
                    <a:lnTo>
                      <a:pt x="98" y="267"/>
                    </a:lnTo>
                    <a:lnTo>
                      <a:pt x="97" y="262"/>
                    </a:lnTo>
                    <a:lnTo>
                      <a:pt x="97" y="262"/>
                    </a:lnTo>
                    <a:lnTo>
                      <a:pt x="98" y="255"/>
                    </a:lnTo>
                    <a:lnTo>
                      <a:pt x="102" y="251"/>
                    </a:lnTo>
                    <a:lnTo>
                      <a:pt x="106" y="247"/>
                    </a:lnTo>
                    <a:lnTo>
                      <a:pt x="113" y="246"/>
                    </a:lnTo>
                    <a:lnTo>
                      <a:pt x="113" y="2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alibri"/>
                  <a:ea typeface="+mn-ea"/>
                  <a:cs typeface="+mn-cs"/>
                </a:endParaRPr>
              </a:p>
            </p:txBody>
          </p:sp>
        </p:grpSp>
      </p:grpSp>
      <p:grpSp>
        <p:nvGrpSpPr>
          <p:cNvPr id="38" name="Group 37">
            <a:extLst>
              <a:ext uri="{FF2B5EF4-FFF2-40B4-BE49-F238E27FC236}">
                <a16:creationId xmlns:a16="http://schemas.microsoft.com/office/drawing/2014/main" id="{62B09792-E00B-4708-B30F-FEE37C5DAB96}"/>
              </a:ext>
            </a:extLst>
          </p:cNvPr>
          <p:cNvGrpSpPr/>
          <p:nvPr/>
        </p:nvGrpSpPr>
        <p:grpSpPr>
          <a:xfrm>
            <a:off x="7683500" y="3270974"/>
            <a:ext cx="709072" cy="709072"/>
            <a:chOff x="7683500" y="3378200"/>
            <a:chExt cx="709072" cy="709072"/>
          </a:xfrm>
        </p:grpSpPr>
        <p:sp>
          <p:nvSpPr>
            <p:cNvPr id="39" name="Oval 38">
              <a:extLst>
                <a:ext uri="{FF2B5EF4-FFF2-40B4-BE49-F238E27FC236}">
                  <a16:creationId xmlns:a16="http://schemas.microsoft.com/office/drawing/2014/main" id="{CDB23F55-5544-4B5E-866A-47034885EE7C}"/>
                </a:ext>
              </a:extLst>
            </p:cNvPr>
            <p:cNvSpPr/>
            <p:nvPr/>
          </p:nvSpPr>
          <p:spPr>
            <a:xfrm>
              <a:off x="7709471" y="3390313"/>
              <a:ext cx="657244" cy="657244"/>
            </a:xfrm>
            <a:prstGeom prst="ellipse">
              <a:avLst/>
            </a:prstGeom>
            <a:solidFill>
              <a:schemeClr val="bg1"/>
            </a:solidFill>
            <a:ln w="28575" cmpd="sng">
              <a:solidFill>
                <a:srgbClr val="0071BC"/>
              </a:solidFill>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a:ea typeface="+mn-ea"/>
                <a:cs typeface="+mn-cs"/>
              </a:endParaRPr>
            </a:p>
          </p:txBody>
        </p:sp>
        <p:grpSp>
          <p:nvGrpSpPr>
            <p:cNvPr id="40" name="Group 39">
              <a:extLst>
                <a:ext uri="{FF2B5EF4-FFF2-40B4-BE49-F238E27FC236}">
                  <a16:creationId xmlns:a16="http://schemas.microsoft.com/office/drawing/2014/main" id="{929CDF8C-CD1A-43AF-8210-AD4665984D32}"/>
                </a:ext>
              </a:extLst>
            </p:cNvPr>
            <p:cNvGrpSpPr>
              <a:grpSpLocks noChangeAspect="1"/>
            </p:cNvGrpSpPr>
            <p:nvPr/>
          </p:nvGrpSpPr>
          <p:grpSpPr>
            <a:xfrm>
              <a:off x="7683500" y="3378200"/>
              <a:ext cx="709072" cy="709072"/>
              <a:chOff x="3192463" y="4175125"/>
              <a:chExt cx="522288" cy="522288"/>
            </a:xfrm>
          </p:grpSpPr>
          <p:sp>
            <p:nvSpPr>
              <p:cNvPr id="41" name="Freeform 56">
                <a:extLst>
                  <a:ext uri="{FF2B5EF4-FFF2-40B4-BE49-F238E27FC236}">
                    <a16:creationId xmlns:a16="http://schemas.microsoft.com/office/drawing/2014/main" id="{8532ADED-7F9E-4D08-9CDA-BB582EE70369}"/>
                  </a:ext>
                </a:extLst>
              </p:cNvPr>
              <p:cNvSpPr>
                <a:spLocks noEditPoints="1"/>
              </p:cNvSpPr>
              <p:nvPr/>
            </p:nvSpPr>
            <p:spPr bwMode="auto">
              <a:xfrm>
                <a:off x="3192463" y="4175125"/>
                <a:ext cx="522288" cy="522288"/>
              </a:xfrm>
              <a:custGeom>
                <a:avLst/>
                <a:gdLst>
                  <a:gd name="T0" fmla="*/ 312 w 659"/>
                  <a:gd name="T1" fmla="*/ 657 h 657"/>
                  <a:gd name="T2" fmla="*/ 264 w 659"/>
                  <a:gd name="T3" fmla="*/ 650 h 657"/>
                  <a:gd name="T4" fmla="*/ 202 w 659"/>
                  <a:gd name="T5" fmla="*/ 632 h 657"/>
                  <a:gd name="T6" fmla="*/ 120 w 659"/>
                  <a:gd name="T7" fmla="*/ 582 h 657"/>
                  <a:gd name="T8" fmla="*/ 57 w 659"/>
                  <a:gd name="T9" fmla="*/ 512 h 657"/>
                  <a:gd name="T10" fmla="*/ 15 w 659"/>
                  <a:gd name="T11" fmla="*/ 426 h 657"/>
                  <a:gd name="T12" fmla="*/ 4 w 659"/>
                  <a:gd name="T13" fmla="*/ 379 h 657"/>
                  <a:gd name="T14" fmla="*/ 0 w 659"/>
                  <a:gd name="T15" fmla="*/ 328 h 657"/>
                  <a:gd name="T16" fmla="*/ 2 w 659"/>
                  <a:gd name="T17" fmla="*/ 294 h 657"/>
                  <a:gd name="T18" fmla="*/ 11 w 659"/>
                  <a:gd name="T19" fmla="*/ 246 h 657"/>
                  <a:gd name="T20" fmla="*/ 41 w 659"/>
                  <a:gd name="T21" fmla="*/ 172 h 657"/>
                  <a:gd name="T22" fmla="*/ 97 w 659"/>
                  <a:gd name="T23" fmla="*/ 96 h 657"/>
                  <a:gd name="T24" fmla="*/ 172 w 659"/>
                  <a:gd name="T25" fmla="*/ 39 h 657"/>
                  <a:gd name="T26" fmla="*/ 248 w 659"/>
                  <a:gd name="T27" fmla="*/ 10 h 657"/>
                  <a:gd name="T28" fmla="*/ 296 w 659"/>
                  <a:gd name="T29" fmla="*/ 2 h 657"/>
                  <a:gd name="T30" fmla="*/ 330 w 659"/>
                  <a:gd name="T31" fmla="*/ 0 h 657"/>
                  <a:gd name="T32" fmla="*/ 379 w 659"/>
                  <a:gd name="T33" fmla="*/ 3 h 657"/>
                  <a:gd name="T34" fmla="*/ 428 w 659"/>
                  <a:gd name="T35" fmla="*/ 15 h 657"/>
                  <a:gd name="T36" fmla="*/ 514 w 659"/>
                  <a:gd name="T37" fmla="*/ 57 h 657"/>
                  <a:gd name="T38" fmla="*/ 583 w 659"/>
                  <a:gd name="T39" fmla="*/ 120 h 657"/>
                  <a:gd name="T40" fmla="*/ 632 w 659"/>
                  <a:gd name="T41" fmla="*/ 200 h 657"/>
                  <a:gd name="T42" fmla="*/ 652 w 659"/>
                  <a:gd name="T43" fmla="*/ 262 h 657"/>
                  <a:gd name="T44" fmla="*/ 657 w 659"/>
                  <a:gd name="T45" fmla="*/ 312 h 657"/>
                  <a:gd name="T46" fmla="*/ 657 w 659"/>
                  <a:gd name="T47" fmla="*/ 346 h 657"/>
                  <a:gd name="T48" fmla="*/ 652 w 659"/>
                  <a:gd name="T49" fmla="*/ 395 h 657"/>
                  <a:gd name="T50" fmla="*/ 632 w 659"/>
                  <a:gd name="T51" fmla="*/ 457 h 657"/>
                  <a:gd name="T52" fmla="*/ 583 w 659"/>
                  <a:gd name="T53" fmla="*/ 538 h 657"/>
                  <a:gd name="T54" fmla="*/ 514 w 659"/>
                  <a:gd name="T55" fmla="*/ 601 h 657"/>
                  <a:gd name="T56" fmla="*/ 428 w 659"/>
                  <a:gd name="T57" fmla="*/ 642 h 657"/>
                  <a:gd name="T58" fmla="*/ 379 w 659"/>
                  <a:gd name="T59" fmla="*/ 653 h 657"/>
                  <a:gd name="T60" fmla="*/ 330 w 659"/>
                  <a:gd name="T61" fmla="*/ 657 h 657"/>
                  <a:gd name="T62" fmla="*/ 330 w 659"/>
                  <a:gd name="T63" fmla="*/ 38 h 657"/>
                  <a:gd name="T64" fmla="*/ 244 w 659"/>
                  <a:gd name="T65" fmla="*/ 50 h 657"/>
                  <a:gd name="T66" fmla="*/ 167 w 659"/>
                  <a:gd name="T67" fmla="*/ 88 h 657"/>
                  <a:gd name="T68" fmla="*/ 105 w 659"/>
                  <a:gd name="T69" fmla="*/ 144 h 657"/>
                  <a:gd name="T70" fmla="*/ 61 w 659"/>
                  <a:gd name="T71" fmla="*/ 215 h 657"/>
                  <a:gd name="T72" fmla="*/ 39 w 659"/>
                  <a:gd name="T73" fmla="*/ 298 h 657"/>
                  <a:gd name="T74" fmla="*/ 39 w 659"/>
                  <a:gd name="T75" fmla="*/ 359 h 657"/>
                  <a:gd name="T76" fmla="*/ 61 w 659"/>
                  <a:gd name="T77" fmla="*/ 442 h 657"/>
                  <a:gd name="T78" fmla="*/ 105 w 659"/>
                  <a:gd name="T79" fmla="*/ 513 h 657"/>
                  <a:gd name="T80" fmla="*/ 167 w 659"/>
                  <a:gd name="T81" fmla="*/ 570 h 657"/>
                  <a:gd name="T82" fmla="*/ 244 w 659"/>
                  <a:gd name="T83" fmla="*/ 606 h 657"/>
                  <a:gd name="T84" fmla="*/ 330 w 659"/>
                  <a:gd name="T85" fmla="*/ 620 h 657"/>
                  <a:gd name="T86" fmla="*/ 389 w 659"/>
                  <a:gd name="T87" fmla="*/ 614 h 657"/>
                  <a:gd name="T88" fmla="*/ 468 w 659"/>
                  <a:gd name="T89" fmla="*/ 585 h 657"/>
                  <a:gd name="T90" fmla="*/ 535 w 659"/>
                  <a:gd name="T91" fmla="*/ 535 h 657"/>
                  <a:gd name="T92" fmla="*/ 585 w 659"/>
                  <a:gd name="T93" fmla="*/ 468 h 657"/>
                  <a:gd name="T94" fmla="*/ 614 w 659"/>
                  <a:gd name="T95" fmla="*/ 387 h 657"/>
                  <a:gd name="T96" fmla="*/ 621 w 659"/>
                  <a:gd name="T97" fmla="*/ 328 h 657"/>
                  <a:gd name="T98" fmla="*/ 608 w 659"/>
                  <a:gd name="T99" fmla="*/ 242 h 657"/>
                  <a:gd name="T100" fmla="*/ 571 w 659"/>
                  <a:gd name="T101" fmla="*/ 166 h 657"/>
                  <a:gd name="T102" fmla="*/ 515 w 659"/>
                  <a:gd name="T103" fmla="*/ 104 h 657"/>
                  <a:gd name="T104" fmla="*/ 442 w 659"/>
                  <a:gd name="T105" fmla="*/ 61 h 657"/>
                  <a:gd name="T106" fmla="*/ 359 w 659"/>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9" h="657">
                    <a:moveTo>
                      <a:pt x="330" y="657"/>
                    </a:moveTo>
                    <a:lnTo>
                      <a:pt x="330" y="657"/>
                    </a:lnTo>
                    <a:lnTo>
                      <a:pt x="312" y="657"/>
                    </a:lnTo>
                    <a:lnTo>
                      <a:pt x="296" y="656"/>
                    </a:lnTo>
                    <a:lnTo>
                      <a:pt x="280" y="653"/>
                    </a:lnTo>
                    <a:lnTo>
                      <a:pt x="264" y="650"/>
                    </a:lnTo>
                    <a:lnTo>
                      <a:pt x="248" y="646"/>
                    </a:lnTo>
                    <a:lnTo>
                      <a:pt x="231" y="642"/>
                    </a:lnTo>
                    <a:lnTo>
                      <a:pt x="202" y="632"/>
                    </a:lnTo>
                    <a:lnTo>
                      <a:pt x="172" y="618"/>
                    </a:lnTo>
                    <a:lnTo>
                      <a:pt x="146" y="601"/>
                    </a:lnTo>
                    <a:lnTo>
                      <a:pt x="120" y="582"/>
                    </a:lnTo>
                    <a:lnTo>
                      <a:pt x="97" y="560"/>
                    </a:lnTo>
                    <a:lnTo>
                      <a:pt x="76" y="538"/>
                    </a:lnTo>
                    <a:lnTo>
                      <a:pt x="57" y="512"/>
                    </a:lnTo>
                    <a:lnTo>
                      <a:pt x="41" y="485"/>
                    </a:lnTo>
                    <a:lnTo>
                      <a:pt x="26" y="457"/>
                    </a:lnTo>
                    <a:lnTo>
                      <a:pt x="15" y="426"/>
                    </a:lnTo>
                    <a:lnTo>
                      <a:pt x="11" y="411"/>
                    </a:lnTo>
                    <a:lnTo>
                      <a:pt x="7" y="395"/>
                    </a:lnTo>
                    <a:lnTo>
                      <a:pt x="4" y="379"/>
                    </a:lnTo>
                    <a:lnTo>
                      <a:pt x="2" y="362"/>
                    </a:lnTo>
                    <a:lnTo>
                      <a:pt x="0" y="346"/>
                    </a:lnTo>
                    <a:lnTo>
                      <a:pt x="0" y="328"/>
                    </a:lnTo>
                    <a:lnTo>
                      <a:pt x="0" y="328"/>
                    </a:lnTo>
                    <a:lnTo>
                      <a:pt x="0" y="312"/>
                    </a:lnTo>
                    <a:lnTo>
                      <a:pt x="2" y="294"/>
                    </a:lnTo>
                    <a:lnTo>
                      <a:pt x="4" y="278"/>
                    </a:lnTo>
                    <a:lnTo>
                      <a:pt x="7" y="262"/>
                    </a:lnTo>
                    <a:lnTo>
                      <a:pt x="11" y="246"/>
                    </a:lnTo>
                    <a:lnTo>
                      <a:pt x="15" y="231"/>
                    </a:lnTo>
                    <a:lnTo>
                      <a:pt x="26" y="200"/>
                    </a:lnTo>
                    <a:lnTo>
                      <a:pt x="41" y="172"/>
                    </a:lnTo>
                    <a:lnTo>
                      <a:pt x="57" y="145"/>
                    </a:lnTo>
                    <a:lnTo>
                      <a:pt x="76" y="120"/>
                    </a:lnTo>
                    <a:lnTo>
                      <a:pt x="97" y="96"/>
                    </a:lnTo>
                    <a:lnTo>
                      <a:pt x="120" y="76"/>
                    </a:lnTo>
                    <a:lnTo>
                      <a:pt x="146" y="57"/>
                    </a:lnTo>
                    <a:lnTo>
                      <a:pt x="172" y="39"/>
                    </a:lnTo>
                    <a:lnTo>
                      <a:pt x="202" y="26"/>
                    </a:lnTo>
                    <a:lnTo>
                      <a:pt x="231" y="15"/>
                    </a:lnTo>
                    <a:lnTo>
                      <a:pt x="248" y="10"/>
                    </a:lnTo>
                    <a:lnTo>
                      <a:pt x="264" y="7"/>
                    </a:lnTo>
                    <a:lnTo>
                      <a:pt x="280" y="3"/>
                    </a:lnTo>
                    <a:lnTo>
                      <a:pt x="296" y="2"/>
                    </a:lnTo>
                    <a:lnTo>
                      <a:pt x="312" y="0"/>
                    </a:lnTo>
                    <a:lnTo>
                      <a:pt x="330" y="0"/>
                    </a:lnTo>
                    <a:lnTo>
                      <a:pt x="330" y="0"/>
                    </a:lnTo>
                    <a:lnTo>
                      <a:pt x="346" y="0"/>
                    </a:lnTo>
                    <a:lnTo>
                      <a:pt x="363" y="2"/>
                    </a:lnTo>
                    <a:lnTo>
                      <a:pt x="379" y="3"/>
                    </a:lnTo>
                    <a:lnTo>
                      <a:pt x="395" y="7"/>
                    </a:lnTo>
                    <a:lnTo>
                      <a:pt x="411" y="10"/>
                    </a:lnTo>
                    <a:lnTo>
                      <a:pt x="428" y="15"/>
                    </a:lnTo>
                    <a:lnTo>
                      <a:pt x="457" y="26"/>
                    </a:lnTo>
                    <a:lnTo>
                      <a:pt x="485" y="39"/>
                    </a:lnTo>
                    <a:lnTo>
                      <a:pt x="514" y="57"/>
                    </a:lnTo>
                    <a:lnTo>
                      <a:pt x="539" y="76"/>
                    </a:lnTo>
                    <a:lnTo>
                      <a:pt x="562" y="96"/>
                    </a:lnTo>
                    <a:lnTo>
                      <a:pt x="583" y="120"/>
                    </a:lnTo>
                    <a:lnTo>
                      <a:pt x="602" y="145"/>
                    </a:lnTo>
                    <a:lnTo>
                      <a:pt x="618" y="172"/>
                    </a:lnTo>
                    <a:lnTo>
                      <a:pt x="632" y="200"/>
                    </a:lnTo>
                    <a:lnTo>
                      <a:pt x="644" y="231"/>
                    </a:lnTo>
                    <a:lnTo>
                      <a:pt x="648" y="246"/>
                    </a:lnTo>
                    <a:lnTo>
                      <a:pt x="652" y="262"/>
                    </a:lnTo>
                    <a:lnTo>
                      <a:pt x="655" y="278"/>
                    </a:lnTo>
                    <a:lnTo>
                      <a:pt x="656" y="294"/>
                    </a:lnTo>
                    <a:lnTo>
                      <a:pt x="657" y="312"/>
                    </a:lnTo>
                    <a:lnTo>
                      <a:pt x="659" y="328"/>
                    </a:lnTo>
                    <a:lnTo>
                      <a:pt x="659" y="328"/>
                    </a:lnTo>
                    <a:lnTo>
                      <a:pt x="657" y="346"/>
                    </a:lnTo>
                    <a:lnTo>
                      <a:pt x="656" y="362"/>
                    </a:lnTo>
                    <a:lnTo>
                      <a:pt x="655" y="379"/>
                    </a:lnTo>
                    <a:lnTo>
                      <a:pt x="652" y="395"/>
                    </a:lnTo>
                    <a:lnTo>
                      <a:pt x="648" y="411"/>
                    </a:lnTo>
                    <a:lnTo>
                      <a:pt x="644" y="426"/>
                    </a:lnTo>
                    <a:lnTo>
                      <a:pt x="632" y="457"/>
                    </a:lnTo>
                    <a:lnTo>
                      <a:pt x="618" y="485"/>
                    </a:lnTo>
                    <a:lnTo>
                      <a:pt x="602" y="512"/>
                    </a:lnTo>
                    <a:lnTo>
                      <a:pt x="583" y="538"/>
                    </a:lnTo>
                    <a:lnTo>
                      <a:pt x="562" y="560"/>
                    </a:lnTo>
                    <a:lnTo>
                      <a:pt x="539" y="582"/>
                    </a:lnTo>
                    <a:lnTo>
                      <a:pt x="514" y="601"/>
                    </a:lnTo>
                    <a:lnTo>
                      <a:pt x="485" y="618"/>
                    </a:lnTo>
                    <a:lnTo>
                      <a:pt x="457" y="632"/>
                    </a:lnTo>
                    <a:lnTo>
                      <a:pt x="428" y="642"/>
                    </a:lnTo>
                    <a:lnTo>
                      <a:pt x="411" y="646"/>
                    </a:lnTo>
                    <a:lnTo>
                      <a:pt x="395" y="650"/>
                    </a:lnTo>
                    <a:lnTo>
                      <a:pt x="379" y="653"/>
                    </a:lnTo>
                    <a:lnTo>
                      <a:pt x="363" y="656"/>
                    </a:lnTo>
                    <a:lnTo>
                      <a:pt x="346" y="657"/>
                    </a:lnTo>
                    <a:lnTo>
                      <a:pt x="330" y="657"/>
                    </a:lnTo>
                    <a:lnTo>
                      <a:pt x="330" y="657"/>
                    </a:lnTo>
                    <a:close/>
                    <a:moveTo>
                      <a:pt x="330" y="38"/>
                    </a:moveTo>
                    <a:lnTo>
                      <a:pt x="330" y="38"/>
                    </a:lnTo>
                    <a:lnTo>
                      <a:pt x="300" y="39"/>
                    </a:lnTo>
                    <a:lnTo>
                      <a:pt x="270" y="43"/>
                    </a:lnTo>
                    <a:lnTo>
                      <a:pt x="244" y="50"/>
                    </a:lnTo>
                    <a:lnTo>
                      <a:pt x="217" y="61"/>
                    </a:lnTo>
                    <a:lnTo>
                      <a:pt x="191" y="73"/>
                    </a:lnTo>
                    <a:lnTo>
                      <a:pt x="167" y="88"/>
                    </a:lnTo>
                    <a:lnTo>
                      <a:pt x="144" y="104"/>
                    </a:lnTo>
                    <a:lnTo>
                      <a:pt x="124" y="123"/>
                    </a:lnTo>
                    <a:lnTo>
                      <a:pt x="105" y="144"/>
                    </a:lnTo>
                    <a:lnTo>
                      <a:pt x="88" y="166"/>
                    </a:lnTo>
                    <a:lnTo>
                      <a:pt x="73" y="190"/>
                    </a:lnTo>
                    <a:lnTo>
                      <a:pt x="61" y="215"/>
                    </a:lnTo>
                    <a:lnTo>
                      <a:pt x="51" y="242"/>
                    </a:lnTo>
                    <a:lnTo>
                      <a:pt x="45" y="270"/>
                    </a:lnTo>
                    <a:lnTo>
                      <a:pt x="39" y="298"/>
                    </a:lnTo>
                    <a:lnTo>
                      <a:pt x="38" y="328"/>
                    </a:lnTo>
                    <a:lnTo>
                      <a:pt x="38" y="328"/>
                    </a:lnTo>
                    <a:lnTo>
                      <a:pt x="39" y="359"/>
                    </a:lnTo>
                    <a:lnTo>
                      <a:pt x="45" y="387"/>
                    </a:lnTo>
                    <a:lnTo>
                      <a:pt x="51" y="415"/>
                    </a:lnTo>
                    <a:lnTo>
                      <a:pt x="61" y="442"/>
                    </a:lnTo>
                    <a:lnTo>
                      <a:pt x="73" y="468"/>
                    </a:lnTo>
                    <a:lnTo>
                      <a:pt x="88" y="492"/>
                    </a:lnTo>
                    <a:lnTo>
                      <a:pt x="105" y="513"/>
                    </a:lnTo>
                    <a:lnTo>
                      <a:pt x="124" y="535"/>
                    </a:lnTo>
                    <a:lnTo>
                      <a:pt x="144" y="554"/>
                    </a:lnTo>
                    <a:lnTo>
                      <a:pt x="167" y="570"/>
                    </a:lnTo>
                    <a:lnTo>
                      <a:pt x="191" y="585"/>
                    </a:lnTo>
                    <a:lnTo>
                      <a:pt x="217" y="597"/>
                    </a:lnTo>
                    <a:lnTo>
                      <a:pt x="244" y="606"/>
                    </a:lnTo>
                    <a:lnTo>
                      <a:pt x="270" y="614"/>
                    </a:lnTo>
                    <a:lnTo>
                      <a:pt x="300" y="618"/>
                    </a:lnTo>
                    <a:lnTo>
                      <a:pt x="330" y="620"/>
                    </a:lnTo>
                    <a:lnTo>
                      <a:pt x="330" y="620"/>
                    </a:lnTo>
                    <a:lnTo>
                      <a:pt x="359" y="618"/>
                    </a:lnTo>
                    <a:lnTo>
                      <a:pt x="389" y="614"/>
                    </a:lnTo>
                    <a:lnTo>
                      <a:pt x="415" y="606"/>
                    </a:lnTo>
                    <a:lnTo>
                      <a:pt x="442" y="597"/>
                    </a:lnTo>
                    <a:lnTo>
                      <a:pt x="468" y="585"/>
                    </a:lnTo>
                    <a:lnTo>
                      <a:pt x="492" y="570"/>
                    </a:lnTo>
                    <a:lnTo>
                      <a:pt x="515" y="554"/>
                    </a:lnTo>
                    <a:lnTo>
                      <a:pt x="535" y="535"/>
                    </a:lnTo>
                    <a:lnTo>
                      <a:pt x="554" y="513"/>
                    </a:lnTo>
                    <a:lnTo>
                      <a:pt x="571" y="492"/>
                    </a:lnTo>
                    <a:lnTo>
                      <a:pt x="585" y="468"/>
                    </a:lnTo>
                    <a:lnTo>
                      <a:pt x="598" y="442"/>
                    </a:lnTo>
                    <a:lnTo>
                      <a:pt x="608" y="415"/>
                    </a:lnTo>
                    <a:lnTo>
                      <a:pt x="614" y="387"/>
                    </a:lnTo>
                    <a:lnTo>
                      <a:pt x="620" y="359"/>
                    </a:lnTo>
                    <a:lnTo>
                      <a:pt x="621" y="328"/>
                    </a:lnTo>
                    <a:lnTo>
                      <a:pt x="621" y="328"/>
                    </a:lnTo>
                    <a:lnTo>
                      <a:pt x="620" y="298"/>
                    </a:lnTo>
                    <a:lnTo>
                      <a:pt x="614" y="270"/>
                    </a:lnTo>
                    <a:lnTo>
                      <a:pt x="608" y="242"/>
                    </a:lnTo>
                    <a:lnTo>
                      <a:pt x="598" y="215"/>
                    </a:lnTo>
                    <a:lnTo>
                      <a:pt x="585" y="190"/>
                    </a:lnTo>
                    <a:lnTo>
                      <a:pt x="571" y="166"/>
                    </a:lnTo>
                    <a:lnTo>
                      <a:pt x="554" y="144"/>
                    </a:lnTo>
                    <a:lnTo>
                      <a:pt x="535" y="123"/>
                    </a:lnTo>
                    <a:lnTo>
                      <a:pt x="515" y="104"/>
                    </a:lnTo>
                    <a:lnTo>
                      <a:pt x="492" y="88"/>
                    </a:lnTo>
                    <a:lnTo>
                      <a:pt x="468" y="73"/>
                    </a:lnTo>
                    <a:lnTo>
                      <a:pt x="442" y="61"/>
                    </a:lnTo>
                    <a:lnTo>
                      <a:pt x="415" y="50"/>
                    </a:lnTo>
                    <a:lnTo>
                      <a:pt x="389" y="43"/>
                    </a:lnTo>
                    <a:lnTo>
                      <a:pt x="359" y="39"/>
                    </a:lnTo>
                    <a:lnTo>
                      <a:pt x="330" y="38"/>
                    </a:lnTo>
                    <a:lnTo>
                      <a:pt x="330" y="38"/>
                    </a:lnTo>
                    <a:close/>
                  </a:path>
                </a:pathLst>
              </a:custGeom>
              <a:solidFill>
                <a:schemeClr val="accent1"/>
              </a:solidFill>
              <a:ln w="9525">
                <a:solidFill>
                  <a:srgbClr val="0071BC"/>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alibri"/>
                  <a:ea typeface="+mn-ea"/>
                  <a:cs typeface="+mn-cs"/>
                </a:endParaRPr>
              </a:p>
            </p:txBody>
          </p:sp>
          <p:sp>
            <p:nvSpPr>
              <p:cNvPr id="42" name="Freeform 269">
                <a:extLst>
                  <a:ext uri="{FF2B5EF4-FFF2-40B4-BE49-F238E27FC236}">
                    <a16:creationId xmlns:a16="http://schemas.microsoft.com/office/drawing/2014/main" id="{84191183-E2DF-4FF6-9C6C-3BA41DFFD76A}"/>
                  </a:ext>
                </a:extLst>
              </p:cNvPr>
              <p:cNvSpPr>
                <a:spLocks/>
              </p:cNvSpPr>
              <p:nvPr/>
            </p:nvSpPr>
            <p:spPr bwMode="auto">
              <a:xfrm>
                <a:off x="3411538" y="4537075"/>
                <a:ext cx="85725" cy="39688"/>
              </a:xfrm>
              <a:custGeom>
                <a:avLst/>
                <a:gdLst>
                  <a:gd name="T0" fmla="*/ 54 w 107"/>
                  <a:gd name="T1" fmla="*/ 50 h 50"/>
                  <a:gd name="T2" fmla="*/ 54 w 107"/>
                  <a:gd name="T3" fmla="*/ 50 h 50"/>
                  <a:gd name="T4" fmla="*/ 64 w 107"/>
                  <a:gd name="T5" fmla="*/ 48 h 50"/>
                  <a:gd name="T6" fmla="*/ 74 w 107"/>
                  <a:gd name="T7" fmla="*/ 46 h 50"/>
                  <a:gd name="T8" fmla="*/ 82 w 107"/>
                  <a:gd name="T9" fmla="*/ 40 h 50"/>
                  <a:gd name="T10" fmla="*/ 90 w 107"/>
                  <a:gd name="T11" fmla="*/ 35 h 50"/>
                  <a:gd name="T12" fmla="*/ 97 w 107"/>
                  <a:gd name="T13" fmla="*/ 28 h 50"/>
                  <a:gd name="T14" fmla="*/ 102 w 107"/>
                  <a:gd name="T15" fmla="*/ 20 h 50"/>
                  <a:gd name="T16" fmla="*/ 106 w 107"/>
                  <a:gd name="T17" fmla="*/ 11 h 50"/>
                  <a:gd name="T18" fmla="*/ 107 w 107"/>
                  <a:gd name="T19" fmla="*/ 0 h 50"/>
                  <a:gd name="T20" fmla="*/ 0 w 107"/>
                  <a:gd name="T21" fmla="*/ 0 h 50"/>
                  <a:gd name="T22" fmla="*/ 0 w 107"/>
                  <a:gd name="T23" fmla="*/ 0 h 50"/>
                  <a:gd name="T24" fmla="*/ 1 w 107"/>
                  <a:gd name="T25" fmla="*/ 11 h 50"/>
                  <a:gd name="T26" fmla="*/ 5 w 107"/>
                  <a:gd name="T27" fmla="*/ 20 h 50"/>
                  <a:gd name="T28" fmla="*/ 11 w 107"/>
                  <a:gd name="T29" fmla="*/ 28 h 50"/>
                  <a:gd name="T30" fmla="*/ 17 w 107"/>
                  <a:gd name="T31" fmla="*/ 35 h 50"/>
                  <a:gd name="T32" fmla="*/ 25 w 107"/>
                  <a:gd name="T33" fmla="*/ 40 h 50"/>
                  <a:gd name="T34" fmla="*/ 33 w 107"/>
                  <a:gd name="T35" fmla="*/ 46 h 50"/>
                  <a:gd name="T36" fmla="*/ 43 w 107"/>
                  <a:gd name="T37" fmla="*/ 48 h 50"/>
                  <a:gd name="T38" fmla="*/ 54 w 107"/>
                  <a:gd name="T39" fmla="*/ 50 h 50"/>
                  <a:gd name="T40" fmla="*/ 54 w 107"/>
                  <a:gd name="T41"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7" h="50">
                    <a:moveTo>
                      <a:pt x="54" y="50"/>
                    </a:moveTo>
                    <a:lnTo>
                      <a:pt x="54" y="50"/>
                    </a:lnTo>
                    <a:lnTo>
                      <a:pt x="64" y="48"/>
                    </a:lnTo>
                    <a:lnTo>
                      <a:pt x="74" y="46"/>
                    </a:lnTo>
                    <a:lnTo>
                      <a:pt x="82" y="40"/>
                    </a:lnTo>
                    <a:lnTo>
                      <a:pt x="90" y="35"/>
                    </a:lnTo>
                    <a:lnTo>
                      <a:pt x="97" y="28"/>
                    </a:lnTo>
                    <a:lnTo>
                      <a:pt x="102" y="20"/>
                    </a:lnTo>
                    <a:lnTo>
                      <a:pt x="106" y="11"/>
                    </a:lnTo>
                    <a:lnTo>
                      <a:pt x="107" y="0"/>
                    </a:lnTo>
                    <a:lnTo>
                      <a:pt x="0" y="0"/>
                    </a:lnTo>
                    <a:lnTo>
                      <a:pt x="0" y="0"/>
                    </a:lnTo>
                    <a:lnTo>
                      <a:pt x="1" y="11"/>
                    </a:lnTo>
                    <a:lnTo>
                      <a:pt x="5" y="20"/>
                    </a:lnTo>
                    <a:lnTo>
                      <a:pt x="11" y="28"/>
                    </a:lnTo>
                    <a:lnTo>
                      <a:pt x="17" y="35"/>
                    </a:lnTo>
                    <a:lnTo>
                      <a:pt x="25" y="40"/>
                    </a:lnTo>
                    <a:lnTo>
                      <a:pt x="33" y="46"/>
                    </a:lnTo>
                    <a:lnTo>
                      <a:pt x="43" y="48"/>
                    </a:lnTo>
                    <a:lnTo>
                      <a:pt x="54" y="50"/>
                    </a:lnTo>
                    <a:lnTo>
                      <a:pt x="54" y="50"/>
                    </a:lnTo>
                    <a:close/>
                  </a:path>
                </a:pathLst>
              </a:cu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alibri"/>
                  <a:ea typeface="+mn-ea"/>
                  <a:cs typeface="+mn-cs"/>
                </a:endParaRPr>
              </a:p>
            </p:txBody>
          </p:sp>
          <p:sp>
            <p:nvSpPr>
              <p:cNvPr id="43" name="Freeform 270">
                <a:extLst>
                  <a:ext uri="{FF2B5EF4-FFF2-40B4-BE49-F238E27FC236}">
                    <a16:creationId xmlns:a16="http://schemas.microsoft.com/office/drawing/2014/main" id="{38E142EB-C621-4E8A-A1F4-974E6F72A098}"/>
                  </a:ext>
                </a:extLst>
              </p:cNvPr>
              <p:cNvSpPr>
                <a:spLocks/>
              </p:cNvSpPr>
              <p:nvPr/>
            </p:nvSpPr>
            <p:spPr bwMode="auto">
              <a:xfrm>
                <a:off x="3359151" y="4314825"/>
                <a:ext cx="190500" cy="209550"/>
              </a:xfrm>
              <a:custGeom>
                <a:avLst/>
                <a:gdLst>
                  <a:gd name="T0" fmla="*/ 106 w 239"/>
                  <a:gd name="T1" fmla="*/ 0 h 265"/>
                  <a:gd name="T2" fmla="*/ 86 w 239"/>
                  <a:gd name="T3" fmla="*/ 4 h 265"/>
                  <a:gd name="T4" fmla="*/ 52 w 239"/>
                  <a:gd name="T5" fmla="*/ 20 h 265"/>
                  <a:gd name="T6" fmla="*/ 24 w 239"/>
                  <a:gd name="T7" fmla="*/ 47 h 265"/>
                  <a:gd name="T8" fmla="*/ 7 w 239"/>
                  <a:gd name="T9" fmla="*/ 81 h 265"/>
                  <a:gd name="T10" fmla="*/ 1 w 239"/>
                  <a:gd name="T11" fmla="*/ 100 h 265"/>
                  <a:gd name="T12" fmla="*/ 0 w 239"/>
                  <a:gd name="T13" fmla="*/ 110 h 265"/>
                  <a:gd name="T14" fmla="*/ 1 w 239"/>
                  <a:gd name="T15" fmla="*/ 139 h 265"/>
                  <a:gd name="T16" fmla="*/ 13 w 239"/>
                  <a:gd name="T17" fmla="*/ 175 h 265"/>
                  <a:gd name="T18" fmla="*/ 36 w 239"/>
                  <a:gd name="T19" fmla="*/ 203 h 265"/>
                  <a:gd name="T20" fmla="*/ 66 w 239"/>
                  <a:gd name="T21" fmla="*/ 225 h 265"/>
                  <a:gd name="T22" fmla="*/ 114 w 239"/>
                  <a:gd name="T23" fmla="*/ 265 h 265"/>
                  <a:gd name="T24" fmla="*/ 114 w 239"/>
                  <a:gd name="T25" fmla="*/ 151 h 265"/>
                  <a:gd name="T26" fmla="*/ 90 w 239"/>
                  <a:gd name="T27" fmla="*/ 145 h 265"/>
                  <a:gd name="T28" fmla="*/ 71 w 239"/>
                  <a:gd name="T29" fmla="*/ 131 h 265"/>
                  <a:gd name="T30" fmla="*/ 59 w 239"/>
                  <a:gd name="T31" fmla="*/ 110 h 265"/>
                  <a:gd name="T32" fmla="*/ 55 w 239"/>
                  <a:gd name="T33" fmla="*/ 86 h 265"/>
                  <a:gd name="T34" fmla="*/ 55 w 239"/>
                  <a:gd name="T35" fmla="*/ 75 h 265"/>
                  <a:gd name="T36" fmla="*/ 74 w 239"/>
                  <a:gd name="T37" fmla="*/ 78 h 265"/>
                  <a:gd name="T38" fmla="*/ 90 w 239"/>
                  <a:gd name="T39" fmla="*/ 86 h 265"/>
                  <a:gd name="T40" fmla="*/ 105 w 239"/>
                  <a:gd name="T41" fmla="*/ 98 h 265"/>
                  <a:gd name="T42" fmla="*/ 114 w 239"/>
                  <a:gd name="T43" fmla="*/ 114 h 265"/>
                  <a:gd name="T44" fmla="*/ 114 w 239"/>
                  <a:gd name="T45" fmla="*/ 54 h 265"/>
                  <a:gd name="T46" fmla="*/ 115 w 239"/>
                  <a:gd name="T47" fmla="*/ 50 h 265"/>
                  <a:gd name="T48" fmla="*/ 120 w 239"/>
                  <a:gd name="T49" fmla="*/ 49 h 265"/>
                  <a:gd name="T50" fmla="*/ 121 w 239"/>
                  <a:gd name="T51" fmla="*/ 49 h 265"/>
                  <a:gd name="T52" fmla="*/ 125 w 239"/>
                  <a:gd name="T53" fmla="*/ 51 h 265"/>
                  <a:gd name="T54" fmla="*/ 125 w 239"/>
                  <a:gd name="T55" fmla="*/ 157 h 265"/>
                  <a:gd name="T56" fmla="*/ 129 w 239"/>
                  <a:gd name="T57" fmla="*/ 149 h 265"/>
                  <a:gd name="T58" fmla="*/ 141 w 239"/>
                  <a:gd name="T59" fmla="*/ 136 h 265"/>
                  <a:gd name="T60" fmla="*/ 157 w 239"/>
                  <a:gd name="T61" fmla="*/ 125 h 265"/>
                  <a:gd name="T62" fmla="*/ 175 w 239"/>
                  <a:gd name="T63" fmla="*/ 120 h 265"/>
                  <a:gd name="T64" fmla="*/ 184 w 239"/>
                  <a:gd name="T65" fmla="*/ 129 h 265"/>
                  <a:gd name="T66" fmla="*/ 183 w 239"/>
                  <a:gd name="T67" fmla="*/ 143 h 265"/>
                  <a:gd name="T68" fmla="*/ 175 w 239"/>
                  <a:gd name="T69" fmla="*/ 164 h 265"/>
                  <a:gd name="T70" fmla="*/ 158 w 239"/>
                  <a:gd name="T71" fmla="*/ 182 h 265"/>
                  <a:gd name="T72" fmla="*/ 137 w 239"/>
                  <a:gd name="T73" fmla="*/ 192 h 265"/>
                  <a:gd name="T74" fmla="*/ 125 w 239"/>
                  <a:gd name="T75" fmla="*/ 265 h 265"/>
                  <a:gd name="T76" fmla="*/ 173 w 239"/>
                  <a:gd name="T77" fmla="*/ 225 h 265"/>
                  <a:gd name="T78" fmla="*/ 188 w 239"/>
                  <a:gd name="T79" fmla="*/ 217 h 265"/>
                  <a:gd name="T80" fmla="*/ 211 w 239"/>
                  <a:gd name="T81" fmla="*/ 195 h 265"/>
                  <a:gd name="T82" fmla="*/ 228 w 239"/>
                  <a:gd name="T83" fmla="*/ 168 h 265"/>
                  <a:gd name="T84" fmla="*/ 238 w 239"/>
                  <a:gd name="T85" fmla="*/ 136 h 265"/>
                  <a:gd name="T86" fmla="*/ 239 w 239"/>
                  <a:gd name="T87" fmla="*/ 118 h 265"/>
                  <a:gd name="T88" fmla="*/ 236 w 239"/>
                  <a:gd name="T89" fmla="*/ 93 h 265"/>
                  <a:gd name="T90" fmla="*/ 228 w 239"/>
                  <a:gd name="T91" fmla="*/ 70 h 265"/>
                  <a:gd name="T92" fmla="*/ 215 w 239"/>
                  <a:gd name="T93" fmla="*/ 49 h 265"/>
                  <a:gd name="T94" fmla="*/ 199 w 239"/>
                  <a:gd name="T95" fmla="*/ 30 h 265"/>
                  <a:gd name="T96" fmla="*/ 180 w 239"/>
                  <a:gd name="T97" fmla="*/ 16 h 265"/>
                  <a:gd name="T98" fmla="*/ 157 w 239"/>
                  <a:gd name="T99" fmla="*/ 6 h 265"/>
                  <a:gd name="T100" fmla="*/ 132 w 239"/>
                  <a:gd name="T101" fmla="*/ 0 h 265"/>
                  <a:gd name="T102" fmla="*/ 106 w 239"/>
                  <a:gd name="T103" fmla="*/ 0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9" h="265">
                    <a:moveTo>
                      <a:pt x="106" y="0"/>
                    </a:moveTo>
                    <a:lnTo>
                      <a:pt x="106" y="0"/>
                    </a:lnTo>
                    <a:lnTo>
                      <a:pt x="95" y="2"/>
                    </a:lnTo>
                    <a:lnTo>
                      <a:pt x="86" y="4"/>
                    </a:lnTo>
                    <a:lnTo>
                      <a:pt x="68" y="11"/>
                    </a:lnTo>
                    <a:lnTo>
                      <a:pt x="52" y="20"/>
                    </a:lnTo>
                    <a:lnTo>
                      <a:pt x="38" y="32"/>
                    </a:lnTo>
                    <a:lnTo>
                      <a:pt x="24" y="47"/>
                    </a:lnTo>
                    <a:lnTo>
                      <a:pt x="13" y="63"/>
                    </a:lnTo>
                    <a:lnTo>
                      <a:pt x="7" y="81"/>
                    </a:lnTo>
                    <a:lnTo>
                      <a:pt x="4" y="90"/>
                    </a:lnTo>
                    <a:lnTo>
                      <a:pt x="1" y="100"/>
                    </a:lnTo>
                    <a:lnTo>
                      <a:pt x="1" y="100"/>
                    </a:lnTo>
                    <a:lnTo>
                      <a:pt x="0" y="110"/>
                    </a:lnTo>
                    <a:lnTo>
                      <a:pt x="0" y="120"/>
                    </a:lnTo>
                    <a:lnTo>
                      <a:pt x="1" y="139"/>
                    </a:lnTo>
                    <a:lnTo>
                      <a:pt x="7" y="157"/>
                    </a:lnTo>
                    <a:lnTo>
                      <a:pt x="13" y="175"/>
                    </a:lnTo>
                    <a:lnTo>
                      <a:pt x="24" y="190"/>
                    </a:lnTo>
                    <a:lnTo>
                      <a:pt x="36" y="203"/>
                    </a:lnTo>
                    <a:lnTo>
                      <a:pt x="50" y="215"/>
                    </a:lnTo>
                    <a:lnTo>
                      <a:pt x="66" y="225"/>
                    </a:lnTo>
                    <a:lnTo>
                      <a:pt x="66" y="265"/>
                    </a:lnTo>
                    <a:lnTo>
                      <a:pt x="114" y="265"/>
                    </a:lnTo>
                    <a:lnTo>
                      <a:pt x="114" y="151"/>
                    </a:lnTo>
                    <a:lnTo>
                      <a:pt x="114" y="151"/>
                    </a:lnTo>
                    <a:lnTo>
                      <a:pt x="102" y="149"/>
                    </a:lnTo>
                    <a:lnTo>
                      <a:pt x="90" y="145"/>
                    </a:lnTo>
                    <a:lnTo>
                      <a:pt x="81" y="139"/>
                    </a:lnTo>
                    <a:lnTo>
                      <a:pt x="71" y="131"/>
                    </a:lnTo>
                    <a:lnTo>
                      <a:pt x="64" y="121"/>
                    </a:lnTo>
                    <a:lnTo>
                      <a:pt x="59" y="110"/>
                    </a:lnTo>
                    <a:lnTo>
                      <a:pt x="55" y="98"/>
                    </a:lnTo>
                    <a:lnTo>
                      <a:pt x="55" y="86"/>
                    </a:lnTo>
                    <a:lnTo>
                      <a:pt x="55" y="75"/>
                    </a:lnTo>
                    <a:lnTo>
                      <a:pt x="55" y="75"/>
                    </a:lnTo>
                    <a:lnTo>
                      <a:pt x="64" y="77"/>
                    </a:lnTo>
                    <a:lnTo>
                      <a:pt x="74" y="78"/>
                    </a:lnTo>
                    <a:lnTo>
                      <a:pt x="82" y="82"/>
                    </a:lnTo>
                    <a:lnTo>
                      <a:pt x="90" y="86"/>
                    </a:lnTo>
                    <a:lnTo>
                      <a:pt x="98" y="92"/>
                    </a:lnTo>
                    <a:lnTo>
                      <a:pt x="105" y="98"/>
                    </a:lnTo>
                    <a:lnTo>
                      <a:pt x="110" y="106"/>
                    </a:lnTo>
                    <a:lnTo>
                      <a:pt x="114" y="114"/>
                    </a:lnTo>
                    <a:lnTo>
                      <a:pt x="114" y="54"/>
                    </a:lnTo>
                    <a:lnTo>
                      <a:pt x="114" y="54"/>
                    </a:lnTo>
                    <a:lnTo>
                      <a:pt x="114" y="51"/>
                    </a:lnTo>
                    <a:lnTo>
                      <a:pt x="115" y="50"/>
                    </a:lnTo>
                    <a:lnTo>
                      <a:pt x="117" y="49"/>
                    </a:lnTo>
                    <a:lnTo>
                      <a:pt x="120" y="49"/>
                    </a:lnTo>
                    <a:lnTo>
                      <a:pt x="120" y="49"/>
                    </a:lnTo>
                    <a:lnTo>
                      <a:pt x="121" y="49"/>
                    </a:lnTo>
                    <a:lnTo>
                      <a:pt x="124" y="50"/>
                    </a:lnTo>
                    <a:lnTo>
                      <a:pt x="125" y="51"/>
                    </a:lnTo>
                    <a:lnTo>
                      <a:pt x="125" y="54"/>
                    </a:lnTo>
                    <a:lnTo>
                      <a:pt x="125" y="157"/>
                    </a:lnTo>
                    <a:lnTo>
                      <a:pt x="125" y="157"/>
                    </a:lnTo>
                    <a:lnTo>
                      <a:pt x="129" y="149"/>
                    </a:lnTo>
                    <a:lnTo>
                      <a:pt x="134" y="143"/>
                    </a:lnTo>
                    <a:lnTo>
                      <a:pt x="141" y="136"/>
                    </a:lnTo>
                    <a:lnTo>
                      <a:pt x="148" y="129"/>
                    </a:lnTo>
                    <a:lnTo>
                      <a:pt x="157" y="125"/>
                    </a:lnTo>
                    <a:lnTo>
                      <a:pt x="165" y="121"/>
                    </a:lnTo>
                    <a:lnTo>
                      <a:pt x="175" y="120"/>
                    </a:lnTo>
                    <a:lnTo>
                      <a:pt x="184" y="118"/>
                    </a:lnTo>
                    <a:lnTo>
                      <a:pt x="184" y="129"/>
                    </a:lnTo>
                    <a:lnTo>
                      <a:pt x="184" y="129"/>
                    </a:lnTo>
                    <a:lnTo>
                      <a:pt x="183" y="143"/>
                    </a:lnTo>
                    <a:lnTo>
                      <a:pt x="180" y="153"/>
                    </a:lnTo>
                    <a:lnTo>
                      <a:pt x="175" y="164"/>
                    </a:lnTo>
                    <a:lnTo>
                      <a:pt x="167" y="174"/>
                    </a:lnTo>
                    <a:lnTo>
                      <a:pt x="158" y="182"/>
                    </a:lnTo>
                    <a:lnTo>
                      <a:pt x="148" y="188"/>
                    </a:lnTo>
                    <a:lnTo>
                      <a:pt x="137" y="192"/>
                    </a:lnTo>
                    <a:lnTo>
                      <a:pt x="125" y="195"/>
                    </a:lnTo>
                    <a:lnTo>
                      <a:pt x="125" y="265"/>
                    </a:lnTo>
                    <a:lnTo>
                      <a:pt x="173" y="265"/>
                    </a:lnTo>
                    <a:lnTo>
                      <a:pt x="173" y="225"/>
                    </a:lnTo>
                    <a:lnTo>
                      <a:pt x="173" y="225"/>
                    </a:lnTo>
                    <a:lnTo>
                      <a:pt x="188" y="217"/>
                    </a:lnTo>
                    <a:lnTo>
                      <a:pt x="200" y="207"/>
                    </a:lnTo>
                    <a:lnTo>
                      <a:pt x="211" y="195"/>
                    </a:lnTo>
                    <a:lnTo>
                      <a:pt x="220" y="182"/>
                    </a:lnTo>
                    <a:lnTo>
                      <a:pt x="228" y="168"/>
                    </a:lnTo>
                    <a:lnTo>
                      <a:pt x="234" y="152"/>
                    </a:lnTo>
                    <a:lnTo>
                      <a:pt x="238" y="136"/>
                    </a:lnTo>
                    <a:lnTo>
                      <a:pt x="239" y="118"/>
                    </a:lnTo>
                    <a:lnTo>
                      <a:pt x="239" y="118"/>
                    </a:lnTo>
                    <a:lnTo>
                      <a:pt x="238" y="106"/>
                    </a:lnTo>
                    <a:lnTo>
                      <a:pt x="236" y="93"/>
                    </a:lnTo>
                    <a:lnTo>
                      <a:pt x="232" y="81"/>
                    </a:lnTo>
                    <a:lnTo>
                      <a:pt x="228" y="70"/>
                    </a:lnTo>
                    <a:lnTo>
                      <a:pt x="222" y="59"/>
                    </a:lnTo>
                    <a:lnTo>
                      <a:pt x="215" y="49"/>
                    </a:lnTo>
                    <a:lnTo>
                      <a:pt x="208" y="39"/>
                    </a:lnTo>
                    <a:lnTo>
                      <a:pt x="199" y="30"/>
                    </a:lnTo>
                    <a:lnTo>
                      <a:pt x="189" y="23"/>
                    </a:lnTo>
                    <a:lnTo>
                      <a:pt x="180" y="16"/>
                    </a:lnTo>
                    <a:lnTo>
                      <a:pt x="168" y="10"/>
                    </a:lnTo>
                    <a:lnTo>
                      <a:pt x="157" y="6"/>
                    </a:lnTo>
                    <a:lnTo>
                      <a:pt x="145" y="3"/>
                    </a:lnTo>
                    <a:lnTo>
                      <a:pt x="132" y="0"/>
                    </a:lnTo>
                    <a:lnTo>
                      <a:pt x="120" y="0"/>
                    </a:lnTo>
                    <a:lnTo>
                      <a:pt x="106" y="0"/>
                    </a:lnTo>
                    <a:lnTo>
                      <a:pt x="106" y="0"/>
                    </a:lnTo>
                    <a:close/>
                  </a:path>
                </a:pathLst>
              </a:cu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alibri"/>
                  <a:ea typeface="+mn-ea"/>
                  <a:cs typeface="+mn-cs"/>
                </a:endParaRPr>
              </a:p>
            </p:txBody>
          </p:sp>
        </p:grpSp>
      </p:grpSp>
      <p:grpSp>
        <p:nvGrpSpPr>
          <p:cNvPr id="44" name="Group 43">
            <a:extLst>
              <a:ext uri="{FF2B5EF4-FFF2-40B4-BE49-F238E27FC236}">
                <a16:creationId xmlns:a16="http://schemas.microsoft.com/office/drawing/2014/main" id="{F2D19013-CC1A-4810-954C-75427AE28FAB}"/>
              </a:ext>
            </a:extLst>
          </p:cNvPr>
          <p:cNvGrpSpPr/>
          <p:nvPr/>
        </p:nvGrpSpPr>
        <p:grpSpPr>
          <a:xfrm>
            <a:off x="4540638" y="4681984"/>
            <a:ext cx="720118" cy="733162"/>
            <a:chOff x="4540638" y="4789210"/>
            <a:chExt cx="720118" cy="733162"/>
          </a:xfrm>
        </p:grpSpPr>
        <p:sp>
          <p:nvSpPr>
            <p:cNvPr id="45" name="Oval 44">
              <a:extLst>
                <a:ext uri="{FF2B5EF4-FFF2-40B4-BE49-F238E27FC236}">
                  <a16:creationId xmlns:a16="http://schemas.microsoft.com/office/drawing/2014/main" id="{56416A67-459F-4755-BD9F-B831EAE5DB64}"/>
                </a:ext>
              </a:extLst>
            </p:cNvPr>
            <p:cNvSpPr/>
            <p:nvPr/>
          </p:nvSpPr>
          <p:spPr>
            <a:xfrm flipH="1">
              <a:off x="4588112" y="4804965"/>
              <a:ext cx="657244" cy="657244"/>
            </a:xfrm>
            <a:prstGeom prst="ellipse">
              <a:avLst/>
            </a:prstGeom>
            <a:solidFill>
              <a:schemeClr val="bg1"/>
            </a:solidFill>
            <a:ln w="28575" cmpd="sng">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a:ea typeface="+mn-ea"/>
                <a:cs typeface="+mn-cs"/>
              </a:endParaRPr>
            </a:p>
          </p:txBody>
        </p:sp>
        <p:sp>
          <p:nvSpPr>
            <p:cNvPr id="46" name="Oval 45">
              <a:extLst>
                <a:ext uri="{FF2B5EF4-FFF2-40B4-BE49-F238E27FC236}">
                  <a16:creationId xmlns:a16="http://schemas.microsoft.com/office/drawing/2014/main" id="{3292D58E-620D-4788-A5AD-CE6746AA8FC3}"/>
                </a:ext>
              </a:extLst>
            </p:cNvPr>
            <p:cNvSpPr/>
            <p:nvPr/>
          </p:nvSpPr>
          <p:spPr>
            <a:xfrm>
              <a:off x="4551684" y="4789210"/>
              <a:ext cx="709072" cy="7090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Calibri"/>
                <a:ea typeface="+mn-ea"/>
                <a:cs typeface="+mn-cs"/>
              </a:endParaRPr>
            </a:p>
          </p:txBody>
        </p:sp>
        <p:grpSp>
          <p:nvGrpSpPr>
            <p:cNvPr id="47" name="Group 46">
              <a:extLst>
                <a:ext uri="{FF2B5EF4-FFF2-40B4-BE49-F238E27FC236}">
                  <a16:creationId xmlns:a16="http://schemas.microsoft.com/office/drawing/2014/main" id="{B74A0976-3E5F-4EB1-A17D-1DAEF7E9C842}"/>
                </a:ext>
              </a:extLst>
            </p:cNvPr>
            <p:cNvGrpSpPr>
              <a:grpSpLocks noChangeAspect="1"/>
            </p:cNvGrpSpPr>
            <p:nvPr/>
          </p:nvGrpSpPr>
          <p:grpSpPr>
            <a:xfrm>
              <a:off x="4540638" y="4813300"/>
              <a:ext cx="709072" cy="709072"/>
              <a:chOff x="4075113" y="831850"/>
              <a:chExt cx="522288" cy="522288"/>
            </a:xfrm>
          </p:grpSpPr>
          <p:sp>
            <p:nvSpPr>
              <p:cNvPr id="48" name="Freeform 21">
                <a:extLst>
                  <a:ext uri="{FF2B5EF4-FFF2-40B4-BE49-F238E27FC236}">
                    <a16:creationId xmlns:a16="http://schemas.microsoft.com/office/drawing/2014/main" id="{47E0791C-65E3-41B0-B8DB-0313B66614F4}"/>
                  </a:ext>
                </a:extLst>
              </p:cNvPr>
              <p:cNvSpPr>
                <a:spLocks noEditPoints="1"/>
              </p:cNvSpPr>
              <p:nvPr/>
            </p:nvSpPr>
            <p:spPr bwMode="auto">
              <a:xfrm>
                <a:off x="4075113" y="831850"/>
                <a:ext cx="522288" cy="522288"/>
              </a:xfrm>
              <a:custGeom>
                <a:avLst/>
                <a:gdLst>
                  <a:gd name="T0" fmla="*/ 311 w 658"/>
                  <a:gd name="T1" fmla="*/ 657 h 658"/>
                  <a:gd name="T2" fmla="*/ 262 w 658"/>
                  <a:gd name="T3" fmla="*/ 651 h 658"/>
                  <a:gd name="T4" fmla="*/ 201 w 658"/>
                  <a:gd name="T5" fmla="*/ 631 h 658"/>
                  <a:gd name="T6" fmla="*/ 119 w 658"/>
                  <a:gd name="T7" fmla="*/ 583 h 658"/>
                  <a:gd name="T8" fmla="*/ 56 w 658"/>
                  <a:gd name="T9" fmla="*/ 513 h 658"/>
                  <a:gd name="T10" fmla="*/ 15 w 658"/>
                  <a:gd name="T11" fmla="*/ 427 h 658"/>
                  <a:gd name="T12" fmla="*/ 4 w 658"/>
                  <a:gd name="T13" fmla="*/ 379 h 658"/>
                  <a:gd name="T14" fmla="*/ 0 w 658"/>
                  <a:gd name="T15" fmla="*/ 329 h 658"/>
                  <a:gd name="T16" fmla="*/ 1 w 658"/>
                  <a:gd name="T17" fmla="*/ 295 h 658"/>
                  <a:gd name="T18" fmla="*/ 11 w 658"/>
                  <a:gd name="T19" fmla="*/ 247 h 658"/>
                  <a:gd name="T20" fmla="*/ 40 w 658"/>
                  <a:gd name="T21" fmla="*/ 172 h 658"/>
                  <a:gd name="T22" fmla="*/ 96 w 658"/>
                  <a:gd name="T23" fmla="*/ 97 h 658"/>
                  <a:gd name="T24" fmla="*/ 172 w 658"/>
                  <a:gd name="T25" fmla="*/ 40 h 658"/>
                  <a:gd name="T26" fmla="*/ 247 w 658"/>
                  <a:gd name="T27" fmla="*/ 11 h 658"/>
                  <a:gd name="T28" fmla="*/ 295 w 658"/>
                  <a:gd name="T29" fmla="*/ 1 h 658"/>
                  <a:gd name="T30" fmla="*/ 329 w 658"/>
                  <a:gd name="T31" fmla="*/ 0 h 658"/>
                  <a:gd name="T32" fmla="*/ 378 w 658"/>
                  <a:gd name="T33" fmla="*/ 4 h 658"/>
                  <a:gd name="T34" fmla="*/ 425 w 658"/>
                  <a:gd name="T35" fmla="*/ 15 h 658"/>
                  <a:gd name="T36" fmla="*/ 513 w 658"/>
                  <a:gd name="T37" fmla="*/ 56 h 658"/>
                  <a:gd name="T38" fmla="*/ 583 w 658"/>
                  <a:gd name="T39" fmla="*/ 120 h 658"/>
                  <a:gd name="T40" fmla="*/ 631 w 658"/>
                  <a:gd name="T41" fmla="*/ 201 h 658"/>
                  <a:gd name="T42" fmla="*/ 651 w 658"/>
                  <a:gd name="T43" fmla="*/ 263 h 658"/>
                  <a:gd name="T44" fmla="*/ 656 w 658"/>
                  <a:gd name="T45" fmla="*/ 312 h 658"/>
                  <a:gd name="T46" fmla="*/ 656 w 658"/>
                  <a:gd name="T47" fmla="*/ 345 h 658"/>
                  <a:gd name="T48" fmla="*/ 651 w 658"/>
                  <a:gd name="T49" fmla="*/ 395 h 658"/>
                  <a:gd name="T50" fmla="*/ 631 w 658"/>
                  <a:gd name="T51" fmla="*/ 457 h 658"/>
                  <a:gd name="T52" fmla="*/ 583 w 658"/>
                  <a:gd name="T53" fmla="*/ 537 h 658"/>
                  <a:gd name="T54" fmla="*/ 513 w 658"/>
                  <a:gd name="T55" fmla="*/ 602 h 658"/>
                  <a:gd name="T56" fmla="*/ 425 w 658"/>
                  <a:gd name="T57" fmla="*/ 643 h 658"/>
                  <a:gd name="T58" fmla="*/ 378 w 658"/>
                  <a:gd name="T59" fmla="*/ 654 h 658"/>
                  <a:gd name="T60" fmla="*/ 329 w 658"/>
                  <a:gd name="T61" fmla="*/ 658 h 658"/>
                  <a:gd name="T62" fmla="*/ 329 w 658"/>
                  <a:gd name="T63" fmla="*/ 38 h 658"/>
                  <a:gd name="T64" fmla="*/ 241 w 658"/>
                  <a:gd name="T65" fmla="*/ 51 h 658"/>
                  <a:gd name="T66" fmla="*/ 166 w 658"/>
                  <a:gd name="T67" fmla="*/ 87 h 658"/>
                  <a:gd name="T68" fmla="*/ 105 w 658"/>
                  <a:gd name="T69" fmla="*/ 144 h 658"/>
                  <a:gd name="T70" fmla="*/ 60 w 658"/>
                  <a:gd name="T71" fmla="*/ 216 h 658"/>
                  <a:gd name="T72" fmla="*/ 39 w 658"/>
                  <a:gd name="T73" fmla="*/ 299 h 658"/>
                  <a:gd name="T74" fmla="*/ 39 w 658"/>
                  <a:gd name="T75" fmla="*/ 359 h 658"/>
                  <a:gd name="T76" fmla="*/ 60 w 658"/>
                  <a:gd name="T77" fmla="*/ 442 h 658"/>
                  <a:gd name="T78" fmla="*/ 105 w 658"/>
                  <a:gd name="T79" fmla="*/ 514 h 658"/>
                  <a:gd name="T80" fmla="*/ 166 w 658"/>
                  <a:gd name="T81" fmla="*/ 571 h 658"/>
                  <a:gd name="T82" fmla="*/ 241 w 658"/>
                  <a:gd name="T83" fmla="*/ 607 h 658"/>
                  <a:gd name="T84" fmla="*/ 329 w 658"/>
                  <a:gd name="T85" fmla="*/ 620 h 658"/>
                  <a:gd name="T86" fmla="*/ 386 w 658"/>
                  <a:gd name="T87" fmla="*/ 614 h 658"/>
                  <a:gd name="T88" fmla="*/ 467 w 658"/>
                  <a:gd name="T89" fmla="*/ 584 h 658"/>
                  <a:gd name="T90" fmla="*/ 534 w 658"/>
                  <a:gd name="T91" fmla="*/ 534 h 658"/>
                  <a:gd name="T92" fmla="*/ 584 w 658"/>
                  <a:gd name="T93" fmla="*/ 467 h 658"/>
                  <a:gd name="T94" fmla="*/ 613 w 658"/>
                  <a:gd name="T95" fmla="*/ 388 h 658"/>
                  <a:gd name="T96" fmla="*/ 620 w 658"/>
                  <a:gd name="T97" fmla="*/ 329 h 658"/>
                  <a:gd name="T98" fmla="*/ 607 w 658"/>
                  <a:gd name="T99" fmla="*/ 242 h 658"/>
                  <a:gd name="T100" fmla="*/ 569 w 658"/>
                  <a:gd name="T101" fmla="*/ 167 h 658"/>
                  <a:gd name="T102" fmla="*/ 514 w 658"/>
                  <a:gd name="T103" fmla="*/ 105 h 658"/>
                  <a:gd name="T104" fmla="*/ 442 w 658"/>
                  <a:gd name="T105" fmla="*/ 60 h 658"/>
                  <a:gd name="T106" fmla="*/ 358 w 658"/>
                  <a:gd name="T107" fmla="*/ 39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8">
                    <a:moveTo>
                      <a:pt x="329" y="658"/>
                    </a:moveTo>
                    <a:lnTo>
                      <a:pt x="329" y="658"/>
                    </a:lnTo>
                    <a:lnTo>
                      <a:pt x="311" y="657"/>
                    </a:lnTo>
                    <a:lnTo>
                      <a:pt x="295" y="655"/>
                    </a:lnTo>
                    <a:lnTo>
                      <a:pt x="279" y="654"/>
                    </a:lnTo>
                    <a:lnTo>
                      <a:pt x="262" y="651"/>
                    </a:lnTo>
                    <a:lnTo>
                      <a:pt x="247" y="647"/>
                    </a:lnTo>
                    <a:lnTo>
                      <a:pt x="231" y="643"/>
                    </a:lnTo>
                    <a:lnTo>
                      <a:pt x="201" y="631"/>
                    </a:lnTo>
                    <a:lnTo>
                      <a:pt x="172" y="618"/>
                    </a:lnTo>
                    <a:lnTo>
                      <a:pt x="145" y="602"/>
                    </a:lnTo>
                    <a:lnTo>
                      <a:pt x="119" y="583"/>
                    </a:lnTo>
                    <a:lnTo>
                      <a:pt x="96" y="561"/>
                    </a:lnTo>
                    <a:lnTo>
                      <a:pt x="75" y="537"/>
                    </a:lnTo>
                    <a:lnTo>
                      <a:pt x="56" y="513"/>
                    </a:lnTo>
                    <a:lnTo>
                      <a:pt x="40" y="485"/>
                    </a:lnTo>
                    <a:lnTo>
                      <a:pt x="25" y="457"/>
                    </a:lnTo>
                    <a:lnTo>
                      <a:pt x="15" y="427"/>
                    </a:lnTo>
                    <a:lnTo>
                      <a:pt x="11" y="411"/>
                    </a:lnTo>
                    <a:lnTo>
                      <a:pt x="7" y="395"/>
                    </a:lnTo>
                    <a:lnTo>
                      <a:pt x="4" y="379"/>
                    </a:lnTo>
                    <a:lnTo>
                      <a:pt x="1" y="363"/>
                    </a:lnTo>
                    <a:lnTo>
                      <a:pt x="0" y="345"/>
                    </a:lnTo>
                    <a:lnTo>
                      <a:pt x="0" y="329"/>
                    </a:lnTo>
                    <a:lnTo>
                      <a:pt x="0" y="329"/>
                    </a:lnTo>
                    <a:lnTo>
                      <a:pt x="0" y="312"/>
                    </a:lnTo>
                    <a:lnTo>
                      <a:pt x="1" y="295"/>
                    </a:lnTo>
                    <a:lnTo>
                      <a:pt x="4" y="279"/>
                    </a:lnTo>
                    <a:lnTo>
                      <a:pt x="7" y="263"/>
                    </a:lnTo>
                    <a:lnTo>
                      <a:pt x="11" y="247"/>
                    </a:lnTo>
                    <a:lnTo>
                      <a:pt x="15" y="231"/>
                    </a:lnTo>
                    <a:lnTo>
                      <a:pt x="25" y="201"/>
                    </a:lnTo>
                    <a:lnTo>
                      <a:pt x="40" y="172"/>
                    </a:lnTo>
                    <a:lnTo>
                      <a:pt x="56" y="145"/>
                    </a:lnTo>
                    <a:lnTo>
                      <a:pt x="75" y="120"/>
                    </a:lnTo>
                    <a:lnTo>
                      <a:pt x="96" y="97"/>
                    </a:lnTo>
                    <a:lnTo>
                      <a:pt x="119" y="75"/>
                    </a:lnTo>
                    <a:lnTo>
                      <a:pt x="145" y="56"/>
                    </a:lnTo>
                    <a:lnTo>
                      <a:pt x="172" y="40"/>
                    </a:lnTo>
                    <a:lnTo>
                      <a:pt x="201" y="26"/>
                    </a:lnTo>
                    <a:lnTo>
                      <a:pt x="231" y="15"/>
                    </a:lnTo>
                    <a:lnTo>
                      <a:pt x="247" y="11"/>
                    </a:lnTo>
                    <a:lnTo>
                      <a:pt x="262" y="7"/>
                    </a:lnTo>
                    <a:lnTo>
                      <a:pt x="279" y="4"/>
                    </a:lnTo>
                    <a:lnTo>
                      <a:pt x="295" y="1"/>
                    </a:lnTo>
                    <a:lnTo>
                      <a:pt x="311" y="0"/>
                    </a:lnTo>
                    <a:lnTo>
                      <a:pt x="329" y="0"/>
                    </a:lnTo>
                    <a:lnTo>
                      <a:pt x="329" y="0"/>
                    </a:lnTo>
                    <a:lnTo>
                      <a:pt x="345" y="0"/>
                    </a:lnTo>
                    <a:lnTo>
                      <a:pt x="362" y="1"/>
                    </a:lnTo>
                    <a:lnTo>
                      <a:pt x="378" y="4"/>
                    </a:lnTo>
                    <a:lnTo>
                      <a:pt x="395" y="7"/>
                    </a:lnTo>
                    <a:lnTo>
                      <a:pt x="411" y="11"/>
                    </a:lnTo>
                    <a:lnTo>
                      <a:pt x="425" y="15"/>
                    </a:lnTo>
                    <a:lnTo>
                      <a:pt x="456" y="26"/>
                    </a:lnTo>
                    <a:lnTo>
                      <a:pt x="484" y="40"/>
                    </a:lnTo>
                    <a:lnTo>
                      <a:pt x="513" y="56"/>
                    </a:lnTo>
                    <a:lnTo>
                      <a:pt x="537" y="75"/>
                    </a:lnTo>
                    <a:lnTo>
                      <a:pt x="561" y="97"/>
                    </a:lnTo>
                    <a:lnTo>
                      <a:pt x="583" y="120"/>
                    </a:lnTo>
                    <a:lnTo>
                      <a:pt x="601" y="145"/>
                    </a:lnTo>
                    <a:lnTo>
                      <a:pt x="617" y="172"/>
                    </a:lnTo>
                    <a:lnTo>
                      <a:pt x="631" y="201"/>
                    </a:lnTo>
                    <a:lnTo>
                      <a:pt x="643" y="231"/>
                    </a:lnTo>
                    <a:lnTo>
                      <a:pt x="647" y="247"/>
                    </a:lnTo>
                    <a:lnTo>
                      <a:pt x="651" y="263"/>
                    </a:lnTo>
                    <a:lnTo>
                      <a:pt x="654" y="279"/>
                    </a:lnTo>
                    <a:lnTo>
                      <a:pt x="655" y="295"/>
                    </a:lnTo>
                    <a:lnTo>
                      <a:pt x="656" y="312"/>
                    </a:lnTo>
                    <a:lnTo>
                      <a:pt x="658" y="329"/>
                    </a:lnTo>
                    <a:lnTo>
                      <a:pt x="658" y="329"/>
                    </a:lnTo>
                    <a:lnTo>
                      <a:pt x="656" y="345"/>
                    </a:lnTo>
                    <a:lnTo>
                      <a:pt x="655" y="363"/>
                    </a:lnTo>
                    <a:lnTo>
                      <a:pt x="654" y="379"/>
                    </a:lnTo>
                    <a:lnTo>
                      <a:pt x="651" y="395"/>
                    </a:lnTo>
                    <a:lnTo>
                      <a:pt x="647" y="411"/>
                    </a:lnTo>
                    <a:lnTo>
                      <a:pt x="643" y="427"/>
                    </a:lnTo>
                    <a:lnTo>
                      <a:pt x="631" y="457"/>
                    </a:lnTo>
                    <a:lnTo>
                      <a:pt x="617" y="485"/>
                    </a:lnTo>
                    <a:lnTo>
                      <a:pt x="601" y="513"/>
                    </a:lnTo>
                    <a:lnTo>
                      <a:pt x="583" y="537"/>
                    </a:lnTo>
                    <a:lnTo>
                      <a:pt x="561" y="561"/>
                    </a:lnTo>
                    <a:lnTo>
                      <a:pt x="537" y="583"/>
                    </a:lnTo>
                    <a:lnTo>
                      <a:pt x="513" y="602"/>
                    </a:lnTo>
                    <a:lnTo>
                      <a:pt x="484" y="618"/>
                    </a:lnTo>
                    <a:lnTo>
                      <a:pt x="456" y="631"/>
                    </a:lnTo>
                    <a:lnTo>
                      <a:pt x="425" y="643"/>
                    </a:lnTo>
                    <a:lnTo>
                      <a:pt x="411" y="647"/>
                    </a:lnTo>
                    <a:lnTo>
                      <a:pt x="395" y="651"/>
                    </a:lnTo>
                    <a:lnTo>
                      <a:pt x="378" y="654"/>
                    </a:lnTo>
                    <a:lnTo>
                      <a:pt x="362" y="655"/>
                    </a:lnTo>
                    <a:lnTo>
                      <a:pt x="345" y="657"/>
                    </a:lnTo>
                    <a:lnTo>
                      <a:pt x="329" y="658"/>
                    </a:lnTo>
                    <a:lnTo>
                      <a:pt x="329" y="658"/>
                    </a:lnTo>
                    <a:close/>
                    <a:moveTo>
                      <a:pt x="329" y="38"/>
                    </a:moveTo>
                    <a:lnTo>
                      <a:pt x="329" y="38"/>
                    </a:lnTo>
                    <a:lnTo>
                      <a:pt x="299" y="39"/>
                    </a:lnTo>
                    <a:lnTo>
                      <a:pt x="270" y="44"/>
                    </a:lnTo>
                    <a:lnTo>
                      <a:pt x="241" y="51"/>
                    </a:lnTo>
                    <a:lnTo>
                      <a:pt x="215" y="60"/>
                    </a:lnTo>
                    <a:lnTo>
                      <a:pt x="190" y="73"/>
                    </a:lnTo>
                    <a:lnTo>
                      <a:pt x="166" y="87"/>
                    </a:lnTo>
                    <a:lnTo>
                      <a:pt x="143" y="105"/>
                    </a:lnTo>
                    <a:lnTo>
                      <a:pt x="123" y="124"/>
                    </a:lnTo>
                    <a:lnTo>
                      <a:pt x="105" y="144"/>
                    </a:lnTo>
                    <a:lnTo>
                      <a:pt x="87" y="167"/>
                    </a:lnTo>
                    <a:lnTo>
                      <a:pt x="72" y="191"/>
                    </a:lnTo>
                    <a:lnTo>
                      <a:pt x="60" y="216"/>
                    </a:lnTo>
                    <a:lnTo>
                      <a:pt x="51" y="242"/>
                    </a:lnTo>
                    <a:lnTo>
                      <a:pt x="43" y="270"/>
                    </a:lnTo>
                    <a:lnTo>
                      <a:pt x="39" y="299"/>
                    </a:lnTo>
                    <a:lnTo>
                      <a:pt x="37" y="329"/>
                    </a:lnTo>
                    <a:lnTo>
                      <a:pt x="37" y="329"/>
                    </a:lnTo>
                    <a:lnTo>
                      <a:pt x="39" y="359"/>
                    </a:lnTo>
                    <a:lnTo>
                      <a:pt x="43" y="388"/>
                    </a:lnTo>
                    <a:lnTo>
                      <a:pt x="51" y="415"/>
                    </a:lnTo>
                    <a:lnTo>
                      <a:pt x="60" y="442"/>
                    </a:lnTo>
                    <a:lnTo>
                      <a:pt x="72" y="467"/>
                    </a:lnTo>
                    <a:lnTo>
                      <a:pt x="87" y="491"/>
                    </a:lnTo>
                    <a:lnTo>
                      <a:pt x="105" y="514"/>
                    </a:lnTo>
                    <a:lnTo>
                      <a:pt x="123" y="534"/>
                    </a:lnTo>
                    <a:lnTo>
                      <a:pt x="143" y="553"/>
                    </a:lnTo>
                    <a:lnTo>
                      <a:pt x="166" y="571"/>
                    </a:lnTo>
                    <a:lnTo>
                      <a:pt x="190" y="584"/>
                    </a:lnTo>
                    <a:lnTo>
                      <a:pt x="215" y="598"/>
                    </a:lnTo>
                    <a:lnTo>
                      <a:pt x="241" y="607"/>
                    </a:lnTo>
                    <a:lnTo>
                      <a:pt x="270" y="614"/>
                    </a:lnTo>
                    <a:lnTo>
                      <a:pt x="299" y="619"/>
                    </a:lnTo>
                    <a:lnTo>
                      <a:pt x="329" y="620"/>
                    </a:lnTo>
                    <a:lnTo>
                      <a:pt x="329" y="620"/>
                    </a:lnTo>
                    <a:lnTo>
                      <a:pt x="358" y="619"/>
                    </a:lnTo>
                    <a:lnTo>
                      <a:pt x="386" y="614"/>
                    </a:lnTo>
                    <a:lnTo>
                      <a:pt x="415" y="607"/>
                    </a:lnTo>
                    <a:lnTo>
                      <a:pt x="442" y="598"/>
                    </a:lnTo>
                    <a:lnTo>
                      <a:pt x="467" y="584"/>
                    </a:lnTo>
                    <a:lnTo>
                      <a:pt x="491" y="571"/>
                    </a:lnTo>
                    <a:lnTo>
                      <a:pt x="514" y="553"/>
                    </a:lnTo>
                    <a:lnTo>
                      <a:pt x="534" y="534"/>
                    </a:lnTo>
                    <a:lnTo>
                      <a:pt x="553" y="514"/>
                    </a:lnTo>
                    <a:lnTo>
                      <a:pt x="569" y="491"/>
                    </a:lnTo>
                    <a:lnTo>
                      <a:pt x="584" y="467"/>
                    </a:lnTo>
                    <a:lnTo>
                      <a:pt x="596" y="442"/>
                    </a:lnTo>
                    <a:lnTo>
                      <a:pt x="607" y="415"/>
                    </a:lnTo>
                    <a:lnTo>
                      <a:pt x="613" y="388"/>
                    </a:lnTo>
                    <a:lnTo>
                      <a:pt x="617" y="359"/>
                    </a:lnTo>
                    <a:lnTo>
                      <a:pt x="620" y="329"/>
                    </a:lnTo>
                    <a:lnTo>
                      <a:pt x="620" y="329"/>
                    </a:lnTo>
                    <a:lnTo>
                      <a:pt x="617" y="299"/>
                    </a:lnTo>
                    <a:lnTo>
                      <a:pt x="613" y="270"/>
                    </a:lnTo>
                    <a:lnTo>
                      <a:pt x="607" y="242"/>
                    </a:lnTo>
                    <a:lnTo>
                      <a:pt x="596" y="216"/>
                    </a:lnTo>
                    <a:lnTo>
                      <a:pt x="584" y="191"/>
                    </a:lnTo>
                    <a:lnTo>
                      <a:pt x="569" y="167"/>
                    </a:lnTo>
                    <a:lnTo>
                      <a:pt x="553" y="144"/>
                    </a:lnTo>
                    <a:lnTo>
                      <a:pt x="534" y="124"/>
                    </a:lnTo>
                    <a:lnTo>
                      <a:pt x="514" y="105"/>
                    </a:lnTo>
                    <a:lnTo>
                      <a:pt x="491" y="87"/>
                    </a:lnTo>
                    <a:lnTo>
                      <a:pt x="467" y="73"/>
                    </a:lnTo>
                    <a:lnTo>
                      <a:pt x="442" y="60"/>
                    </a:lnTo>
                    <a:lnTo>
                      <a:pt x="415" y="51"/>
                    </a:lnTo>
                    <a:lnTo>
                      <a:pt x="386" y="44"/>
                    </a:lnTo>
                    <a:lnTo>
                      <a:pt x="358" y="39"/>
                    </a:lnTo>
                    <a:lnTo>
                      <a:pt x="329" y="38"/>
                    </a:lnTo>
                    <a:lnTo>
                      <a:pt x="329" y="38"/>
                    </a:lnTo>
                    <a:close/>
                  </a:path>
                </a:pathLst>
              </a:custGeom>
              <a:solidFill>
                <a:schemeClr val="accent3"/>
              </a:solidFill>
              <a:ln w="9525">
                <a:solidFill>
                  <a:schemeClr val="accent3"/>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alibri"/>
                  <a:ea typeface="+mn-ea"/>
                  <a:cs typeface="+mn-cs"/>
                </a:endParaRPr>
              </a:p>
            </p:txBody>
          </p:sp>
          <p:sp>
            <p:nvSpPr>
              <p:cNvPr id="49" name="Freeform 102">
                <a:extLst>
                  <a:ext uri="{FF2B5EF4-FFF2-40B4-BE49-F238E27FC236}">
                    <a16:creationId xmlns:a16="http://schemas.microsoft.com/office/drawing/2014/main" id="{98E3B68B-6372-461D-87B5-3FA76C44F7D4}"/>
                  </a:ext>
                </a:extLst>
              </p:cNvPr>
              <p:cNvSpPr>
                <a:spLocks noEditPoints="1"/>
              </p:cNvSpPr>
              <p:nvPr/>
            </p:nvSpPr>
            <p:spPr bwMode="auto">
              <a:xfrm>
                <a:off x="4187826" y="973138"/>
                <a:ext cx="295275" cy="239713"/>
              </a:xfrm>
              <a:custGeom>
                <a:avLst/>
                <a:gdLst>
                  <a:gd name="T0" fmla="*/ 249 w 372"/>
                  <a:gd name="T1" fmla="*/ 1 h 300"/>
                  <a:gd name="T2" fmla="*/ 219 w 372"/>
                  <a:gd name="T3" fmla="*/ 4 h 300"/>
                  <a:gd name="T4" fmla="*/ 187 w 372"/>
                  <a:gd name="T5" fmla="*/ 0 h 300"/>
                  <a:gd name="T6" fmla="*/ 144 w 372"/>
                  <a:gd name="T7" fmla="*/ 6 h 300"/>
                  <a:gd name="T8" fmla="*/ 114 w 372"/>
                  <a:gd name="T9" fmla="*/ 0 h 300"/>
                  <a:gd name="T10" fmla="*/ 85 w 372"/>
                  <a:gd name="T11" fmla="*/ 1 h 300"/>
                  <a:gd name="T12" fmla="*/ 48 w 372"/>
                  <a:gd name="T13" fmla="*/ 14 h 300"/>
                  <a:gd name="T14" fmla="*/ 20 w 372"/>
                  <a:gd name="T15" fmla="*/ 40 h 300"/>
                  <a:gd name="T16" fmla="*/ 3 w 372"/>
                  <a:gd name="T17" fmla="*/ 78 h 300"/>
                  <a:gd name="T18" fmla="*/ 1 w 372"/>
                  <a:gd name="T19" fmla="*/ 111 h 300"/>
                  <a:gd name="T20" fmla="*/ 30 w 372"/>
                  <a:gd name="T21" fmla="*/ 176 h 300"/>
                  <a:gd name="T22" fmla="*/ 97 w 372"/>
                  <a:gd name="T23" fmla="*/ 263 h 300"/>
                  <a:gd name="T24" fmla="*/ 109 w 372"/>
                  <a:gd name="T25" fmla="*/ 264 h 300"/>
                  <a:gd name="T26" fmla="*/ 132 w 372"/>
                  <a:gd name="T27" fmla="*/ 239 h 300"/>
                  <a:gd name="T28" fmla="*/ 179 w 372"/>
                  <a:gd name="T29" fmla="*/ 298 h 300"/>
                  <a:gd name="T30" fmla="*/ 191 w 372"/>
                  <a:gd name="T31" fmla="*/ 299 h 300"/>
                  <a:gd name="T32" fmla="*/ 223 w 372"/>
                  <a:gd name="T33" fmla="*/ 261 h 300"/>
                  <a:gd name="T34" fmla="*/ 262 w 372"/>
                  <a:gd name="T35" fmla="*/ 263 h 300"/>
                  <a:gd name="T36" fmla="*/ 275 w 372"/>
                  <a:gd name="T37" fmla="*/ 263 h 300"/>
                  <a:gd name="T38" fmla="*/ 325 w 372"/>
                  <a:gd name="T39" fmla="*/ 201 h 300"/>
                  <a:gd name="T40" fmla="*/ 368 w 372"/>
                  <a:gd name="T41" fmla="*/ 123 h 300"/>
                  <a:gd name="T42" fmla="*/ 372 w 372"/>
                  <a:gd name="T43" fmla="*/ 88 h 300"/>
                  <a:gd name="T44" fmla="*/ 359 w 372"/>
                  <a:gd name="T45" fmla="*/ 48 h 300"/>
                  <a:gd name="T46" fmla="*/ 332 w 372"/>
                  <a:gd name="T47" fmla="*/ 20 h 300"/>
                  <a:gd name="T48" fmla="*/ 297 w 372"/>
                  <a:gd name="T49" fmla="*/ 4 h 300"/>
                  <a:gd name="T50" fmla="*/ 269 w 372"/>
                  <a:gd name="T51" fmla="*/ 0 h 300"/>
                  <a:gd name="T52" fmla="*/ 105 w 372"/>
                  <a:gd name="T53" fmla="*/ 241 h 300"/>
                  <a:gd name="T54" fmla="*/ 42 w 372"/>
                  <a:gd name="T55" fmla="*/ 157 h 300"/>
                  <a:gd name="T56" fmla="*/ 22 w 372"/>
                  <a:gd name="T57" fmla="*/ 108 h 300"/>
                  <a:gd name="T58" fmla="*/ 23 w 372"/>
                  <a:gd name="T59" fmla="*/ 82 h 300"/>
                  <a:gd name="T60" fmla="*/ 36 w 372"/>
                  <a:gd name="T61" fmla="*/ 52 h 300"/>
                  <a:gd name="T62" fmla="*/ 74 w 372"/>
                  <a:gd name="T63" fmla="*/ 25 h 300"/>
                  <a:gd name="T64" fmla="*/ 118 w 372"/>
                  <a:gd name="T65" fmla="*/ 20 h 300"/>
                  <a:gd name="T66" fmla="*/ 90 w 372"/>
                  <a:gd name="T67" fmla="*/ 48 h 300"/>
                  <a:gd name="T68" fmla="*/ 71 w 372"/>
                  <a:gd name="T69" fmla="*/ 96 h 300"/>
                  <a:gd name="T70" fmla="*/ 74 w 372"/>
                  <a:gd name="T71" fmla="*/ 131 h 300"/>
                  <a:gd name="T72" fmla="*/ 99 w 372"/>
                  <a:gd name="T73" fmla="*/ 188 h 300"/>
                  <a:gd name="T74" fmla="*/ 223 w 372"/>
                  <a:gd name="T75" fmla="*/ 115 h 300"/>
                  <a:gd name="T76" fmla="*/ 212 w 372"/>
                  <a:gd name="T77" fmla="*/ 141 h 300"/>
                  <a:gd name="T78" fmla="*/ 187 w 372"/>
                  <a:gd name="T79" fmla="*/ 151 h 300"/>
                  <a:gd name="T80" fmla="*/ 165 w 372"/>
                  <a:gd name="T81" fmla="*/ 146 h 300"/>
                  <a:gd name="T82" fmla="*/ 151 w 372"/>
                  <a:gd name="T83" fmla="*/ 122 h 300"/>
                  <a:gd name="T84" fmla="*/ 152 w 372"/>
                  <a:gd name="T85" fmla="*/ 100 h 300"/>
                  <a:gd name="T86" fmla="*/ 172 w 372"/>
                  <a:gd name="T87" fmla="*/ 80 h 300"/>
                  <a:gd name="T88" fmla="*/ 193 w 372"/>
                  <a:gd name="T89" fmla="*/ 79 h 300"/>
                  <a:gd name="T90" fmla="*/ 218 w 372"/>
                  <a:gd name="T91" fmla="*/ 94 h 300"/>
                  <a:gd name="T92" fmla="*/ 223 w 372"/>
                  <a:gd name="T93" fmla="*/ 115 h 300"/>
                  <a:gd name="T94" fmla="*/ 298 w 372"/>
                  <a:gd name="T95" fmla="*/ 83 h 300"/>
                  <a:gd name="T96" fmla="*/ 274 w 372"/>
                  <a:gd name="T97" fmla="*/ 37 h 300"/>
                  <a:gd name="T98" fmla="*/ 269 w 372"/>
                  <a:gd name="T99" fmla="*/ 18 h 300"/>
                  <a:gd name="T100" fmla="*/ 313 w 372"/>
                  <a:gd name="T101" fmla="*/ 32 h 300"/>
                  <a:gd name="T102" fmla="*/ 341 w 372"/>
                  <a:gd name="T103" fmla="*/ 59 h 300"/>
                  <a:gd name="T104" fmla="*/ 352 w 372"/>
                  <a:gd name="T105" fmla="*/ 91 h 300"/>
                  <a:gd name="T106" fmla="*/ 349 w 372"/>
                  <a:gd name="T107" fmla="*/ 118 h 300"/>
                  <a:gd name="T108" fmla="*/ 318 w 372"/>
                  <a:gd name="T109" fmla="*/ 178 h 300"/>
                  <a:gd name="T110" fmla="*/ 269 w 372"/>
                  <a:gd name="T111" fmla="*/ 241 h 300"/>
                  <a:gd name="T112" fmla="*/ 282 w 372"/>
                  <a:gd name="T113" fmla="*/ 173 h 300"/>
                  <a:gd name="T114" fmla="*/ 301 w 372"/>
                  <a:gd name="T115" fmla="*/ 12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2" h="300">
                    <a:moveTo>
                      <a:pt x="269" y="0"/>
                    </a:moveTo>
                    <a:lnTo>
                      <a:pt x="269" y="0"/>
                    </a:lnTo>
                    <a:lnTo>
                      <a:pt x="259" y="0"/>
                    </a:lnTo>
                    <a:lnTo>
                      <a:pt x="249" y="1"/>
                    </a:lnTo>
                    <a:lnTo>
                      <a:pt x="239" y="4"/>
                    </a:lnTo>
                    <a:lnTo>
                      <a:pt x="228" y="6"/>
                    </a:lnTo>
                    <a:lnTo>
                      <a:pt x="228" y="6"/>
                    </a:lnTo>
                    <a:lnTo>
                      <a:pt x="219" y="4"/>
                    </a:lnTo>
                    <a:lnTo>
                      <a:pt x="208" y="1"/>
                    </a:lnTo>
                    <a:lnTo>
                      <a:pt x="197" y="0"/>
                    </a:lnTo>
                    <a:lnTo>
                      <a:pt x="187" y="0"/>
                    </a:lnTo>
                    <a:lnTo>
                      <a:pt x="187" y="0"/>
                    </a:lnTo>
                    <a:lnTo>
                      <a:pt x="176" y="0"/>
                    </a:lnTo>
                    <a:lnTo>
                      <a:pt x="165" y="1"/>
                    </a:lnTo>
                    <a:lnTo>
                      <a:pt x="155" y="4"/>
                    </a:lnTo>
                    <a:lnTo>
                      <a:pt x="144" y="6"/>
                    </a:lnTo>
                    <a:lnTo>
                      <a:pt x="144" y="6"/>
                    </a:lnTo>
                    <a:lnTo>
                      <a:pt x="134" y="4"/>
                    </a:lnTo>
                    <a:lnTo>
                      <a:pt x="125" y="1"/>
                    </a:lnTo>
                    <a:lnTo>
                      <a:pt x="114" y="0"/>
                    </a:lnTo>
                    <a:lnTo>
                      <a:pt x="105" y="0"/>
                    </a:lnTo>
                    <a:lnTo>
                      <a:pt x="105" y="0"/>
                    </a:lnTo>
                    <a:lnTo>
                      <a:pt x="94" y="0"/>
                    </a:lnTo>
                    <a:lnTo>
                      <a:pt x="85" y="1"/>
                    </a:lnTo>
                    <a:lnTo>
                      <a:pt x="75" y="4"/>
                    </a:lnTo>
                    <a:lnTo>
                      <a:pt x="67" y="6"/>
                    </a:lnTo>
                    <a:lnTo>
                      <a:pt x="58" y="10"/>
                    </a:lnTo>
                    <a:lnTo>
                      <a:pt x="48" y="14"/>
                    </a:lnTo>
                    <a:lnTo>
                      <a:pt x="40" y="20"/>
                    </a:lnTo>
                    <a:lnTo>
                      <a:pt x="34" y="26"/>
                    </a:lnTo>
                    <a:lnTo>
                      <a:pt x="27" y="33"/>
                    </a:lnTo>
                    <a:lnTo>
                      <a:pt x="20" y="40"/>
                    </a:lnTo>
                    <a:lnTo>
                      <a:pt x="15" y="48"/>
                    </a:lnTo>
                    <a:lnTo>
                      <a:pt x="10" y="57"/>
                    </a:lnTo>
                    <a:lnTo>
                      <a:pt x="6" y="67"/>
                    </a:lnTo>
                    <a:lnTo>
                      <a:pt x="3" y="78"/>
                    </a:lnTo>
                    <a:lnTo>
                      <a:pt x="1" y="88"/>
                    </a:lnTo>
                    <a:lnTo>
                      <a:pt x="0" y="100"/>
                    </a:lnTo>
                    <a:lnTo>
                      <a:pt x="0" y="100"/>
                    </a:lnTo>
                    <a:lnTo>
                      <a:pt x="1" y="111"/>
                    </a:lnTo>
                    <a:lnTo>
                      <a:pt x="4" y="123"/>
                    </a:lnTo>
                    <a:lnTo>
                      <a:pt x="10" y="137"/>
                    </a:lnTo>
                    <a:lnTo>
                      <a:pt x="15" y="150"/>
                    </a:lnTo>
                    <a:lnTo>
                      <a:pt x="30" y="176"/>
                    </a:lnTo>
                    <a:lnTo>
                      <a:pt x="47" y="201"/>
                    </a:lnTo>
                    <a:lnTo>
                      <a:pt x="65" y="224"/>
                    </a:lnTo>
                    <a:lnTo>
                      <a:pt x="81" y="244"/>
                    </a:lnTo>
                    <a:lnTo>
                      <a:pt x="97" y="263"/>
                    </a:lnTo>
                    <a:lnTo>
                      <a:pt x="97" y="263"/>
                    </a:lnTo>
                    <a:lnTo>
                      <a:pt x="101" y="264"/>
                    </a:lnTo>
                    <a:lnTo>
                      <a:pt x="105" y="265"/>
                    </a:lnTo>
                    <a:lnTo>
                      <a:pt x="109" y="264"/>
                    </a:lnTo>
                    <a:lnTo>
                      <a:pt x="112" y="263"/>
                    </a:lnTo>
                    <a:lnTo>
                      <a:pt x="112" y="263"/>
                    </a:lnTo>
                    <a:lnTo>
                      <a:pt x="132" y="239"/>
                    </a:lnTo>
                    <a:lnTo>
                      <a:pt x="132" y="239"/>
                    </a:lnTo>
                    <a:lnTo>
                      <a:pt x="149" y="261"/>
                    </a:lnTo>
                    <a:lnTo>
                      <a:pt x="164" y="280"/>
                    </a:lnTo>
                    <a:lnTo>
                      <a:pt x="179" y="298"/>
                    </a:lnTo>
                    <a:lnTo>
                      <a:pt x="179" y="298"/>
                    </a:lnTo>
                    <a:lnTo>
                      <a:pt x="183" y="299"/>
                    </a:lnTo>
                    <a:lnTo>
                      <a:pt x="187" y="300"/>
                    </a:lnTo>
                    <a:lnTo>
                      <a:pt x="187" y="300"/>
                    </a:lnTo>
                    <a:lnTo>
                      <a:pt x="191" y="299"/>
                    </a:lnTo>
                    <a:lnTo>
                      <a:pt x="193" y="298"/>
                    </a:lnTo>
                    <a:lnTo>
                      <a:pt x="193" y="298"/>
                    </a:lnTo>
                    <a:lnTo>
                      <a:pt x="208" y="280"/>
                    </a:lnTo>
                    <a:lnTo>
                      <a:pt x="223" y="261"/>
                    </a:lnTo>
                    <a:lnTo>
                      <a:pt x="240" y="239"/>
                    </a:lnTo>
                    <a:lnTo>
                      <a:pt x="240" y="239"/>
                    </a:lnTo>
                    <a:lnTo>
                      <a:pt x="262" y="263"/>
                    </a:lnTo>
                    <a:lnTo>
                      <a:pt x="262" y="263"/>
                    </a:lnTo>
                    <a:lnTo>
                      <a:pt x="265" y="264"/>
                    </a:lnTo>
                    <a:lnTo>
                      <a:pt x="269" y="265"/>
                    </a:lnTo>
                    <a:lnTo>
                      <a:pt x="273" y="264"/>
                    </a:lnTo>
                    <a:lnTo>
                      <a:pt x="275" y="263"/>
                    </a:lnTo>
                    <a:lnTo>
                      <a:pt x="275" y="263"/>
                    </a:lnTo>
                    <a:lnTo>
                      <a:pt x="293" y="244"/>
                    </a:lnTo>
                    <a:lnTo>
                      <a:pt x="308" y="224"/>
                    </a:lnTo>
                    <a:lnTo>
                      <a:pt x="325" y="201"/>
                    </a:lnTo>
                    <a:lnTo>
                      <a:pt x="342" y="176"/>
                    </a:lnTo>
                    <a:lnTo>
                      <a:pt x="357" y="150"/>
                    </a:lnTo>
                    <a:lnTo>
                      <a:pt x="364" y="137"/>
                    </a:lnTo>
                    <a:lnTo>
                      <a:pt x="368" y="123"/>
                    </a:lnTo>
                    <a:lnTo>
                      <a:pt x="371" y="111"/>
                    </a:lnTo>
                    <a:lnTo>
                      <a:pt x="372" y="100"/>
                    </a:lnTo>
                    <a:lnTo>
                      <a:pt x="372" y="100"/>
                    </a:lnTo>
                    <a:lnTo>
                      <a:pt x="372" y="88"/>
                    </a:lnTo>
                    <a:lnTo>
                      <a:pt x="369" y="78"/>
                    </a:lnTo>
                    <a:lnTo>
                      <a:pt x="367" y="67"/>
                    </a:lnTo>
                    <a:lnTo>
                      <a:pt x="363" y="57"/>
                    </a:lnTo>
                    <a:lnTo>
                      <a:pt x="359" y="48"/>
                    </a:lnTo>
                    <a:lnTo>
                      <a:pt x="353" y="40"/>
                    </a:lnTo>
                    <a:lnTo>
                      <a:pt x="347" y="33"/>
                    </a:lnTo>
                    <a:lnTo>
                      <a:pt x="340" y="26"/>
                    </a:lnTo>
                    <a:lnTo>
                      <a:pt x="332" y="20"/>
                    </a:lnTo>
                    <a:lnTo>
                      <a:pt x="324" y="14"/>
                    </a:lnTo>
                    <a:lnTo>
                      <a:pt x="316" y="10"/>
                    </a:lnTo>
                    <a:lnTo>
                      <a:pt x="306" y="6"/>
                    </a:lnTo>
                    <a:lnTo>
                      <a:pt x="297" y="4"/>
                    </a:lnTo>
                    <a:lnTo>
                      <a:pt x="287" y="1"/>
                    </a:lnTo>
                    <a:lnTo>
                      <a:pt x="278" y="0"/>
                    </a:lnTo>
                    <a:lnTo>
                      <a:pt x="269" y="0"/>
                    </a:lnTo>
                    <a:lnTo>
                      <a:pt x="269" y="0"/>
                    </a:lnTo>
                    <a:close/>
                    <a:moveTo>
                      <a:pt x="121" y="222"/>
                    </a:moveTo>
                    <a:lnTo>
                      <a:pt x="121" y="222"/>
                    </a:lnTo>
                    <a:lnTo>
                      <a:pt x="105" y="241"/>
                    </a:lnTo>
                    <a:lnTo>
                      <a:pt x="105" y="241"/>
                    </a:lnTo>
                    <a:lnTo>
                      <a:pt x="83" y="216"/>
                    </a:lnTo>
                    <a:lnTo>
                      <a:pt x="69" y="198"/>
                    </a:lnTo>
                    <a:lnTo>
                      <a:pt x="55" y="178"/>
                    </a:lnTo>
                    <a:lnTo>
                      <a:pt x="42" y="157"/>
                    </a:lnTo>
                    <a:lnTo>
                      <a:pt x="31" y="137"/>
                    </a:lnTo>
                    <a:lnTo>
                      <a:pt x="27" y="127"/>
                    </a:lnTo>
                    <a:lnTo>
                      <a:pt x="23" y="118"/>
                    </a:lnTo>
                    <a:lnTo>
                      <a:pt x="22" y="108"/>
                    </a:lnTo>
                    <a:lnTo>
                      <a:pt x="20" y="100"/>
                    </a:lnTo>
                    <a:lnTo>
                      <a:pt x="20" y="100"/>
                    </a:lnTo>
                    <a:lnTo>
                      <a:pt x="20" y="91"/>
                    </a:lnTo>
                    <a:lnTo>
                      <a:pt x="23" y="82"/>
                    </a:lnTo>
                    <a:lnTo>
                      <a:pt x="24" y="73"/>
                    </a:lnTo>
                    <a:lnTo>
                      <a:pt x="28" y="65"/>
                    </a:lnTo>
                    <a:lnTo>
                      <a:pt x="31" y="59"/>
                    </a:lnTo>
                    <a:lnTo>
                      <a:pt x="36" y="52"/>
                    </a:lnTo>
                    <a:lnTo>
                      <a:pt x="42" y="45"/>
                    </a:lnTo>
                    <a:lnTo>
                      <a:pt x="47" y="40"/>
                    </a:lnTo>
                    <a:lnTo>
                      <a:pt x="59" y="32"/>
                    </a:lnTo>
                    <a:lnTo>
                      <a:pt x="74" y="25"/>
                    </a:lnTo>
                    <a:lnTo>
                      <a:pt x="89" y="20"/>
                    </a:lnTo>
                    <a:lnTo>
                      <a:pt x="105" y="18"/>
                    </a:lnTo>
                    <a:lnTo>
                      <a:pt x="105" y="18"/>
                    </a:lnTo>
                    <a:lnTo>
                      <a:pt x="118" y="20"/>
                    </a:lnTo>
                    <a:lnTo>
                      <a:pt x="118" y="20"/>
                    </a:lnTo>
                    <a:lnTo>
                      <a:pt x="108" y="28"/>
                    </a:lnTo>
                    <a:lnTo>
                      <a:pt x="98" y="37"/>
                    </a:lnTo>
                    <a:lnTo>
                      <a:pt x="90" y="48"/>
                    </a:lnTo>
                    <a:lnTo>
                      <a:pt x="83" y="59"/>
                    </a:lnTo>
                    <a:lnTo>
                      <a:pt x="78" y="71"/>
                    </a:lnTo>
                    <a:lnTo>
                      <a:pt x="74" y="83"/>
                    </a:lnTo>
                    <a:lnTo>
                      <a:pt x="71" y="96"/>
                    </a:lnTo>
                    <a:lnTo>
                      <a:pt x="71" y="110"/>
                    </a:lnTo>
                    <a:lnTo>
                      <a:pt x="71" y="110"/>
                    </a:lnTo>
                    <a:lnTo>
                      <a:pt x="71" y="120"/>
                    </a:lnTo>
                    <a:lnTo>
                      <a:pt x="74" y="131"/>
                    </a:lnTo>
                    <a:lnTo>
                      <a:pt x="78" y="145"/>
                    </a:lnTo>
                    <a:lnTo>
                      <a:pt x="83" y="158"/>
                    </a:lnTo>
                    <a:lnTo>
                      <a:pt x="90" y="173"/>
                    </a:lnTo>
                    <a:lnTo>
                      <a:pt x="99" y="188"/>
                    </a:lnTo>
                    <a:lnTo>
                      <a:pt x="121" y="222"/>
                    </a:lnTo>
                    <a:lnTo>
                      <a:pt x="121" y="222"/>
                    </a:lnTo>
                    <a:close/>
                    <a:moveTo>
                      <a:pt x="223" y="115"/>
                    </a:moveTo>
                    <a:lnTo>
                      <a:pt x="223" y="115"/>
                    </a:lnTo>
                    <a:lnTo>
                      <a:pt x="223" y="122"/>
                    </a:lnTo>
                    <a:lnTo>
                      <a:pt x="220" y="129"/>
                    </a:lnTo>
                    <a:lnTo>
                      <a:pt x="218" y="135"/>
                    </a:lnTo>
                    <a:lnTo>
                      <a:pt x="212" y="141"/>
                    </a:lnTo>
                    <a:lnTo>
                      <a:pt x="207" y="146"/>
                    </a:lnTo>
                    <a:lnTo>
                      <a:pt x="200" y="149"/>
                    </a:lnTo>
                    <a:lnTo>
                      <a:pt x="193" y="151"/>
                    </a:lnTo>
                    <a:lnTo>
                      <a:pt x="187" y="151"/>
                    </a:lnTo>
                    <a:lnTo>
                      <a:pt x="187" y="151"/>
                    </a:lnTo>
                    <a:lnTo>
                      <a:pt x="179" y="151"/>
                    </a:lnTo>
                    <a:lnTo>
                      <a:pt x="172" y="149"/>
                    </a:lnTo>
                    <a:lnTo>
                      <a:pt x="165" y="146"/>
                    </a:lnTo>
                    <a:lnTo>
                      <a:pt x="160" y="141"/>
                    </a:lnTo>
                    <a:lnTo>
                      <a:pt x="156" y="135"/>
                    </a:lnTo>
                    <a:lnTo>
                      <a:pt x="152" y="129"/>
                    </a:lnTo>
                    <a:lnTo>
                      <a:pt x="151" y="122"/>
                    </a:lnTo>
                    <a:lnTo>
                      <a:pt x="149" y="115"/>
                    </a:lnTo>
                    <a:lnTo>
                      <a:pt x="149" y="115"/>
                    </a:lnTo>
                    <a:lnTo>
                      <a:pt x="151" y="107"/>
                    </a:lnTo>
                    <a:lnTo>
                      <a:pt x="152" y="100"/>
                    </a:lnTo>
                    <a:lnTo>
                      <a:pt x="156" y="94"/>
                    </a:lnTo>
                    <a:lnTo>
                      <a:pt x="160" y="88"/>
                    </a:lnTo>
                    <a:lnTo>
                      <a:pt x="165" y="84"/>
                    </a:lnTo>
                    <a:lnTo>
                      <a:pt x="172" y="80"/>
                    </a:lnTo>
                    <a:lnTo>
                      <a:pt x="179" y="79"/>
                    </a:lnTo>
                    <a:lnTo>
                      <a:pt x="187" y="78"/>
                    </a:lnTo>
                    <a:lnTo>
                      <a:pt x="187" y="78"/>
                    </a:lnTo>
                    <a:lnTo>
                      <a:pt x="193" y="79"/>
                    </a:lnTo>
                    <a:lnTo>
                      <a:pt x="200" y="80"/>
                    </a:lnTo>
                    <a:lnTo>
                      <a:pt x="207" y="84"/>
                    </a:lnTo>
                    <a:lnTo>
                      <a:pt x="212" y="88"/>
                    </a:lnTo>
                    <a:lnTo>
                      <a:pt x="218" y="94"/>
                    </a:lnTo>
                    <a:lnTo>
                      <a:pt x="220" y="100"/>
                    </a:lnTo>
                    <a:lnTo>
                      <a:pt x="223" y="107"/>
                    </a:lnTo>
                    <a:lnTo>
                      <a:pt x="223" y="115"/>
                    </a:lnTo>
                    <a:lnTo>
                      <a:pt x="223" y="115"/>
                    </a:lnTo>
                    <a:close/>
                    <a:moveTo>
                      <a:pt x="302" y="110"/>
                    </a:moveTo>
                    <a:lnTo>
                      <a:pt x="302" y="110"/>
                    </a:lnTo>
                    <a:lnTo>
                      <a:pt x="301" y="96"/>
                    </a:lnTo>
                    <a:lnTo>
                      <a:pt x="298" y="83"/>
                    </a:lnTo>
                    <a:lnTo>
                      <a:pt x="296" y="71"/>
                    </a:lnTo>
                    <a:lnTo>
                      <a:pt x="290" y="59"/>
                    </a:lnTo>
                    <a:lnTo>
                      <a:pt x="283" y="48"/>
                    </a:lnTo>
                    <a:lnTo>
                      <a:pt x="274" y="37"/>
                    </a:lnTo>
                    <a:lnTo>
                      <a:pt x="265" y="28"/>
                    </a:lnTo>
                    <a:lnTo>
                      <a:pt x="254" y="20"/>
                    </a:lnTo>
                    <a:lnTo>
                      <a:pt x="254" y="20"/>
                    </a:lnTo>
                    <a:lnTo>
                      <a:pt x="269" y="18"/>
                    </a:lnTo>
                    <a:lnTo>
                      <a:pt x="269" y="18"/>
                    </a:lnTo>
                    <a:lnTo>
                      <a:pt x="283" y="20"/>
                    </a:lnTo>
                    <a:lnTo>
                      <a:pt x="300" y="25"/>
                    </a:lnTo>
                    <a:lnTo>
                      <a:pt x="313" y="32"/>
                    </a:lnTo>
                    <a:lnTo>
                      <a:pt x="326" y="40"/>
                    </a:lnTo>
                    <a:lnTo>
                      <a:pt x="332" y="45"/>
                    </a:lnTo>
                    <a:lnTo>
                      <a:pt x="337" y="52"/>
                    </a:lnTo>
                    <a:lnTo>
                      <a:pt x="341" y="59"/>
                    </a:lnTo>
                    <a:lnTo>
                      <a:pt x="345" y="65"/>
                    </a:lnTo>
                    <a:lnTo>
                      <a:pt x="348" y="73"/>
                    </a:lnTo>
                    <a:lnTo>
                      <a:pt x="351" y="82"/>
                    </a:lnTo>
                    <a:lnTo>
                      <a:pt x="352" y="91"/>
                    </a:lnTo>
                    <a:lnTo>
                      <a:pt x="352" y="100"/>
                    </a:lnTo>
                    <a:lnTo>
                      <a:pt x="352" y="100"/>
                    </a:lnTo>
                    <a:lnTo>
                      <a:pt x="352" y="108"/>
                    </a:lnTo>
                    <a:lnTo>
                      <a:pt x="349" y="118"/>
                    </a:lnTo>
                    <a:lnTo>
                      <a:pt x="347" y="127"/>
                    </a:lnTo>
                    <a:lnTo>
                      <a:pt x="342" y="137"/>
                    </a:lnTo>
                    <a:lnTo>
                      <a:pt x="330" y="157"/>
                    </a:lnTo>
                    <a:lnTo>
                      <a:pt x="318" y="178"/>
                    </a:lnTo>
                    <a:lnTo>
                      <a:pt x="304" y="198"/>
                    </a:lnTo>
                    <a:lnTo>
                      <a:pt x="290" y="216"/>
                    </a:lnTo>
                    <a:lnTo>
                      <a:pt x="269" y="241"/>
                    </a:lnTo>
                    <a:lnTo>
                      <a:pt x="269" y="241"/>
                    </a:lnTo>
                    <a:lnTo>
                      <a:pt x="253" y="222"/>
                    </a:lnTo>
                    <a:lnTo>
                      <a:pt x="253" y="222"/>
                    </a:lnTo>
                    <a:lnTo>
                      <a:pt x="274" y="188"/>
                    </a:lnTo>
                    <a:lnTo>
                      <a:pt x="282" y="173"/>
                    </a:lnTo>
                    <a:lnTo>
                      <a:pt x="290" y="158"/>
                    </a:lnTo>
                    <a:lnTo>
                      <a:pt x="296" y="145"/>
                    </a:lnTo>
                    <a:lnTo>
                      <a:pt x="298" y="131"/>
                    </a:lnTo>
                    <a:lnTo>
                      <a:pt x="301" y="120"/>
                    </a:lnTo>
                    <a:lnTo>
                      <a:pt x="302" y="110"/>
                    </a:lnTo>
                    <a:lnTo>
                      <a:pt x="302" y="1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alibri"/>
                  <a:ea typeface="+mn-ea"/>
                  <a:cs typeface="+mn-cs"/>
                </a:endParaRPr>
              </a:p>
            </p:txBody>
          </p:sp>
        </p:grpSp>
      </p:grpSp>
      <p:grpSp>
        <p:nvGrpSpPr>
          <p:cNvPr id="50" name="Group 49">
            <a:extLst>
              <a:ext uri="{FF2B5EF4-FFF2-40B4-BE49-F238E27FC236}">
                <a16:creationId xmlns:a16="http://schemas.microsoft.com/office/drawing/2014/main" id="{373A5447-A1F4-4982-8FD3-FA7F6983DEDB}"/>
              </a:ext>
            </a:extLst>
          </p:cNvPr>
          <p:cNvGrpSpPr/>
          <p:nvPr/>
        </p:nvGrpSpPr>
        <p:grpSpPr>
          <a:xfrm>
            <a:off x="622926" y="3200870"/>
            <a:ext cx="3340033" cy="1178038"/>
            <a:chOff x="617281" y="1920150"/>
            <a:chExt cx="3340033" cy="1178038"/>
          </a:xfrm>
        </p:grpSpPr>
        <p:cxnSp>
          <p:nvCxnSpPr>
            <p:cNvPr id="51" name="Straight Connector 50">
              <a:extLst>
                <a:ext uri="{FF2B5EF4-FFF2-40B4-BE49-F238E27FC236}">
                  <a16:creationId xmlns:a16="http://schemas.microsoft.com/office/drawing/2014/main" id="{13A2ABED-F357-4EE3-9E0E-1D0A393ECD41}"/>
                </a:ext>
              </a:extLst>
            </p:cNvPr>
            <p:cNvCxnSpPr/>
            <p:nvPr/>
          </p:nvCxnSpPr>
          <p:spPr>
            <a:xfrm>
              <a:off x="661454" y="2191577"/>
              <a:ext cx="3295860" cy="0"/>
            </a:xfrm>
            <a:prstGeom prst="line">
              <a:avLst/>
            </a:prstGeom>
            <a:ln w="9525" cmpd="sng">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6462C738-17ED-4855-B06A-D159B10B77CB}"/>
                </a:ext>
              </a:extLst>
            </p:cNvPr>
            <p:cNvSpPr/>
            <p:nvPr/>
          </p:nvSpPr>
          <p:spPr>
            <a:xfrm>
              <a:off x="662135" y="1920150"/>
              <a:ext cx="678199" cy="215444"/>
            </a:xfrm>
            <a:prstGeom prst="rect">
              <a:avLst/>
            </a:prstGeom>
          </p:spPr>
          <p:txBody>
            <a:bodyPr wrap="none" lIns="0" tIns="0" rIns="0" bIns="0">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400" b="1" i="0" u="none" strike="noStrike" kern="1200" cap="none" spc="150" normalizeH="0" baseline="0" noProof="0">
                  <a:ln>
                    <a:noFill/>
                  </a:ln>
                  <a:solidFill>
                    <a:srgbClr val="787878"/>
                  </a:solidFill>
                  <a:effectLst/>
                  <a:uLnTx/>
                  <a:uFillTx/>
                  <a:latin typeface="Calibri"/>
                  <a:ea typeface="Open Sans" panose="020B0606030504020204" pitchFamily="34" charset="0"/>
                  <a:cs typeface="Open Sans" panose="020B0606030504020204" pitchFamily="34" charset="0"/>
                </a:rPr>
                <a:t>PEOPLE</a:t>
              </a:r>
            </a:p>
          </p:txBody>
        </p:sp>
        <p:sp>
          <p:nvSpPr>
            <p:cNvPr id="53" name="Rectangle 52">
              <a:extLst>
                <a:ext uri="{FF2B5EF4-FFF2-40B4-BE49-F238E27FC236}">
                  <a16:creationId xmlns:a16="http://schemas.microsoft.com/office/drawing/2014/main" id="{F39BE37B-FD2E-4C95-BCB4-E5DC7F500D7E}"/>
                </a:ext>
              </a:extLst>
            </p:cNvPr>
            <p:cNvSpPr/>
            <p:nvPr/>
          </p:nvSpPr>
          <p:spPr>
            <a:xfrm>
              <a:off x="617281" y="2236414"/>
              <a:ext cx="3287954" cy="861774"/>
            </a:xfrm>
            <a:prstGeom prst="rect">
              <a:avLst/>
            </a:prstGeom>
          </p:spPr>
          <p:txBody>
            <a:bodyPr wrap="square" lIns="0" tIns="0" rIns="0" bIns="0">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srgbClr val="000000"/>
                  </a:solidFill>
                  <a:effectLst/>
                  <a:uLnTx/>
                  <a:uFillTx/>
                  <a:latin typeface="Calibri"/>
                  <a:ea typeface="Open Sans" panose="020B0606030504020204" pitchFamily="34" charset="0"/>
                  <a:cs typeface="Open Sans" panose="020B0606030504020204" pitchFamily="34" charset="0"/>
                </a:rPr>
                <a:t>The relationship I have with the customers </a:t>
              </a:r>
              <a:br>
                <a:rPr kumimoji="0" lang="en-US" sz="1400" b="0" i="1" u="none" strike="noStrike" kern="1200" cap="none" spc="0" normalizeH="0" baseline="0" noProof="0">
                  <a:ln>
                    <a:noFill/>
                  </a:ln>
                  <a:solidFill>
                    <a:srgbClr val="000000"/>
                  </a:solidFill>
                  <a:effectLst/>
                  <a:uLnTx/>
                  <a:uFillTx/>
                  <a:latin typeface="Calibri"/>
                  <a:ea typeface="Open Sans" panose="020B0606030504020204" pitchFamily="34" charset="0"/>
                  <a:cs typeface="Open Sans" panose="020B0606030504020204" pitchFamily="34" charset="0"/>
                </a:rPr>
              </a:br>
              <a:r>
                <a:rPr kumimoji="0" lang="en-US" sz="1400" b="0" i="1" u="none" strike="noStrike" kern="1200" cap="none" spc="0" normalizeH="0" baseline="0" noProof="0">
                  <a:ln>
                    <a:noFill/>
                  </a:ln>
                  <a:solidFill>
                    <a:srgbClr val="000000"/>
                  </a:solidFill>
                  <a:effectLst/>
                  <a:uLnTx/>
                  <a:uFillTx/>
                  <a:latin typeface="Calibri"/>
                  <a:ea typeface="Open Sans" panose="020B0606030504020204" pitchFamily="34" charset="0"/>
                  <a:cs typeface="Open Sans" panose="020B0606030504020204" pitchFamily="34" charset="0"/>
                </a:rPr>
                <a:t>I serve, the people I manage, report to, collaborate with, partner with, and engage with in my work community</a:t>
              </a:r>
            </a:p>
          </p:txBody>
        </p:sp>
      </p:grpSp>
      <p:grpSp>
        <p:nvGrpSpPr>
          <p:cNvPr id="54" name="Group 53">
            <a:extLst>
              <a:ext uri="{FF2B5EF4-FFF2-40B4-BE49-F238E27FC236}">
                <a16:creationId xmlns:a16="http://schemas.microsoft.com/office/drawing/2014/main" id="{0CAB2592-26FA-4AC2-84B2-E6C0B92348A3}"/>
              </a:ext>
            </a:extLst>
          </p:cNvPr>
          <p:cNvGrpSpPr/>
          <p:nvPr/>
        </p:nvGrpSpPr>
        <p:grpSpPr>
          <a:xfrm>
            <a:off x="3784600" y="3270974"/>
            <a:ext cx="709072" cy="714819"/>
            <a:chOff x="4551684" y="1844164"/>
            <a:chExt cx="709072" cy="714819"/>
          </a:xfrm>
        </p:grpSpPr>
        <p:sp>
          <p:nvSpPr>
            <p:cNvPr id="55" name="Oval 54">
              <a:extLst>
                <a:ext uri="{FF2B5EF4-FFF2-40B4-BE49-F238E27FC236}">
                  <a16:creationId xmlns:a16="http://schemas.microsoft.com/office/drawing/2014/main" id="{675B79CA-1C02-4D9C-A3B3-AFF6CD3D95DF}"/>
                </a:ext>
              </a:extLst>
            </p:cNvPr>
            <p:cNvSpPr/>
            <p:nvPr/>
          </p:nvSpPr>
          <p:spPr>
            <a:xfrm flipH="1">
              <a:off x="4581801" y="1885728"/>
              <a:ext cx="657244" cy="657244"/>
            </a:xfrm>
            <a:prstGeom prst="ellipse">
              <a:avLst/>
            </a:prstGeom>
            <a:solidFill>
              <a:schemeClr val="bg1"/>
            </a:solidFill>
            <a:ln w="28575" cmpd="sng">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a:ea typeface="+mn-ea"/>
                <a:cs typeface="+mn-cs"/>
              </a:endParaRPr>
            </a:p>
          </p:txBody>
        </p:sp>
        <p:sp>
          <p:nvSpPr>
            <p:cNvPr id="56" name="Oval 55">
              <a:extLst>
                <a:ext uri="{FF2B5EF4-FFF2-40B4-BE49-F238E27FC236}">
                  <a16:creationId xmlns:a16="http://schemas.microsoft.com/office/drawing/2014/main" id="{E4B4E5A0-8B40-4C40-A9AF-014C881FA861}"/>
                </a:ext>
              </a:extLst>
            </p:cNvPr>
            <p:cNvSpPr/>
            <p:nvPr/>
          </p:nvSpPr>
          <p:spPr>
            <a:xfrm>
              <a:off x="4551684" y="1849911"/>
              <a:ext cx="709072" cy="7090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Calibri"/>
                <a:ea typeface="+mn-ea"/>
                <a:cs typeface="+mn-cs"/>
              </a:endParaRPr>
            </a:p>
          </p:txBody>
        </p:sp>
        <p:grpSp>
          <p:nvGrpSpPr>
            <p:cNvPr id="57" name="Group 56">
              <a:extLst>
                <a:ext uri="{FF2B5EF4-FFF2-40B4-BE49-F238E27FC236}">
                  <a16:creationId xmlns:a16="http://schemas.microsoft.com/office/drawing/2014/main" id="{984A0DFF-A641-4128-84CE-43172115CE13}"/>
                </a:ext>
              </a:extLst>
            </p:cNvPr>
            <p:cNvGrpSpPr>
              <a:grpSpLocks noChangeAspect="1"/>
            </p:cNvGrpSpPr>
            <p:nvPr/>
          </p:nvGrpSpPr>
          <p:grpSpPr>
            <a:xfrm>
              <a:off x="4551684" y="1844164"/>
              <a:ext cx="709072" cy="709072"/>
              <a:chOff x="3194051" y="2502535"/>
              <a:chExt cx="522288" cy="522288"/>
            </a:xfrm>
          </p:grpSpPr>
          <p:sp>
            <p:nvSpPr>
              <p:cNvPr id="58" name="Freeform 28">
                <a:extLst>
                  <a:ext uri="{FF2B5EF4-FFF2-40B4-BE49-F238E27FC236}">
                    <a16:creationId xmlns:a16="http://schemas.microsoft.com/office/drawing/2014/main" id="{25DD28AD-16CA-4008-BFBD-C80475B25C01}"/>
                  </a:ext>
                </a:extLst>
              </p:cNvPr>
              <p:cNvSpPr>
                <a:spLocks noEditPoints="1"/>
              </p:cNvSpPr>
              <p:nvPr/>
            </p:nvSpPr>
            <p:spPr bwMode="auto">
              <a:xfrm>
                <a:off x="3194051" y="2502535"/>
                <a:ext cx="522288" cy="522288"/>
              </a:xfrm>
              <a:custGeom>
                <a:avLst/>
                <a:gdLst>
                  <a:gd name="T0" fmla="*/ 312 w 659"/>
                  <a:gd name="T1" fmla="*/ 657 h 657"/>
                  <a:gd name="T2" fmla="*/ 262 w 659"/>
                  <a:gd name="T3" fmla="*/ 652 h 657"/>
                  <a:gd name="T4" fmla="*/ 202 w 659"/>
                  <a:gd name="T5" fmla="*/ 632 h 657"/>
                  <a:gd name="T6" fmla="*/ 120 w 659"/>
                  <a:gd name="T7" fmla="*/ 583 h 657"/>
                  <a:gd name="T8" fmla="*/ 57 w 659"/>
                  <a:gd name="T9" fmla="*/ 512 h 657"/>
                  <a:gd name="T10" fmla="*/ 15 w 659"/>
                  <a:gd name="T11" fmla="*/ 426 h 657"/>
                  <a:gd name="T12" fmla="*/ 4 w 659"/>
                  <a:gd name="T13" fmla="*/ 379 h 657"/>
                  <a:gd name="T14" fmla="*/ 0 w 659"/>
                  <a:gd name="T15" fmla="*/ 329 h 657"/>
                  <a:gd name="T16" fmla="*/ 2 w 659"/>
                  <a:gd name="T17" fmla="*/ 296 h 657"/>
                  <a:gd name="T18" fmla="*/ 11 w 659"/>
                  <a:gd name="T19" fmla="*/ 247 h 657"/>
                  <a:gd name="T20" fmla="*/ 41 w 659"/>
                  <a:gd name="T21" fmla="*/ 172 h 657"/>
                  <a:gd name="T22" fmla="*/ 97 w 659"/>
                  <a:gd name="T23" fmla="*/ 97 h 657"/>
                  <a:gd name="T24" fmla="*/ 172 w 659"/>
                  <a:gd name="T25" fmla="*/ 40 h 657"/>
                  <a:gd name="T26" fmla="*/ 248 w 659"/>
                  <a:gd name="T27" fmla="*/ 11 h 657"/>
                  <a:gd name="T28" fmla="*/ 296 w 659"/>
                  <a:gd name="T29" fmla="*/ 1 h 657"/>
                  <a:gd name="T30" fmla="*/ 330 w 659"/>
                  <a:gd name="T31" fmla="*/ 0 h 657"/>
                  <a:gd name="T32" fmla="*/ 379 w 659"/>
                  <a:gd name="T33" fmla="*/ 4 h 657"/>
                  <a:gd name="T34" fmla="*/ 426 w 659"/>
                  <a:gd name="T35" fmla="*/ 15 h 657"/>
                  <a:gd name="T36" fmla="*/ 514 w 659"/>
                  <a:gd name="T37" fmla="*/ 56 h 657"/>
                  <a:gd name="T38" fmla="*/ 584 w 659"/>
                  <a:gd name="T39" fmla="*/ 120 h 657"/>
                  <a:gd name="T40" fmla="*/ 632 w 659"/>
                  <a:gd name="T41" fmla="*/ 202 h 657"/>
                  <a:gd name="T42" fmla="*/ 652 w 659"/>
                  <a:gd name="T43" fmla="*/ 262 h 657"/>
                  <a:gd name="T44" fmla="*/ 658 w 659"/>
                  <a:gd name="T45" fmla="*/ 312 h 657"/>
                  <a:gd name="T46" fmla="*/ 658 w 659"/>
                  <a:gd name="T47" fmla="*/ 345 h 657"/>
                  <a:gd name="T48" fmla="*/ 652 w 659"/>
                  <a:gd name="T49" fmla="*/ 395 h 657"/>
                  <a:gd name="T50" fmla="*/ 632 w 659"/>
                  <a:gd name="T51" fmla="*/ 457 h 657"/>
                  <a:gd name="T52" fmla="*/ 584 w 659"/>
                  <a:gd name="T53" fmla="*/ 538 h 657"/>
                  <a:gd name="T54" fmla="*/ 514 w 659"/>
                  <a:gd name="T55" fmla="*/ 602 h 657"/>
                  <a:gd name="T56" fmla="*/ 426 w 659"/>
                  <a:gd name="T57" fmla="*/ 642 h 657"/>
                  <a:gd name="T58" fmla="*/ 379 w 659"/>
                  <a:gd name="T59" fmla="*/ 654 h 657"/>
                  <a:gd name="T60" fmla="*/ 330 w 659"/>
                  <a:gd name="T61" fmla="*/ 657 h 657"/>
                  <a:gd name="T62" fmla="*/ 330 w 659"/>
                  <a:gd name="T63" fmla="*/ 38 h 657"/>
                  <a:gd name="T64" fmla="*/ 242 w 659"/>
                  <a:gd name="T65" fmla="*/ 51 h 657"/>
                  <a:gd name="T66" fmla="*/ 167 w 659"/>
                  <a:gd name="T67" fmla="*/ 87 h 657"/>
                  <a:gd name="T68" fmla="*/ 105 w 659"/>
                  <a:gd name="T69" fmla="*/ 144 h 657"/>
                  <a:gd name="T70" fmla="*/ 61 w 659"/>
                  <a:gd name="T71" fmla="*/ 215 h 657"/>
                  <a:gd name="T72" fmla="*/ 39 w 659"/>
                  <a:gd name="T73" fmla="*/ 300 h 657"/>
                  <a:gd name="T74" fmla="*/ 39 w 659"/>
                  <a:gd name="T75" fmla="*/ 359 h 657"/>
                  <a:gd name="T76" fmla="*/ 61 w 659"/>
                  <a:gd name="T77" fmla="*/ 442 h 657"/>
                  <a:gd name="T78" fmla="*/ 105 w 659"/>
                  <a:gd name="T79" fmla="*/ 515 h 657"/>
                  <a:gd name="T80" fmla="*/ 167 w 659"/>
                  <a:gd name="T81" fmla="*/ 570 h 657"/>
                  <a:gd name="T82" fmla="*/ 242 w 659"/>
                  <a:gd name="T83" fmla="*/ 607 h 657"/>
                  <a:gd name="T84" fmla="*/ 330 w 659"/>
                  <a:gd name="T85" fmla="*/ 620 h 657"/>
                  <a:gd name="T86" fmla="*/ 387 w 659"/>
                  <a:gd name="T87" fmla="*/ 614 h 657"/>
                  <a:gd name="T88" fmla="*/ 468 w 659"/>
                  <a:gd name="T89" fmla="*/ 585 h 657"/>
                  <a:gd name="T90" fmla="*/ 535 w 659"/>
                  <a:gd name="T91" fmla="*/ 535 h 657"/>
                  <a:gd name="T92" fmla="*/ 585 w 659"/>
                  <a:gd name="T93" fmla="*/ 468 h 657"/>
                  <a:gd name="T94" fmla="*/ 615 w 659"/>
                  <a:gd name="T95" fmla="*/ 387 h 657"/>
                  <a:gd name="T96" fmla="*/ 621 w 659"/>
                  <a:gd name="T97" fmla="*/ 329 h 657"/>
                  <a:gd name="T98" fmla="*/ 608 w 659"/>
                  <a:gd name="T99" fmla="*/ 242 h 657"/>
                  <a:gd name="T100" fmla="*/ 570 w 659"/>
                  <a:gd name="T101" fmla="*/ 167 h 657"/>
                  <a:gd name="T102" fmla="*/ 515 w 659"/>
                  <a:gd name="T103" fmla="*/ 105 h 657"/>
                  <a:gd name="T104" fmla="*/ 443 w 659"/>
                  <a:gd name="T105" fmla="*/ 60 h 657"/>
                  <a:gd name="T106" fmla="*/ 359 w 659"/>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9" h="657">
                    <a:moveTo>
                      <a:pt x="330" y="657"/>
                    </a:moveTo>
                    <a:lnTo>
                      <a:pt x="330" y="657"/>
                    </a:lnTo>
                    <a:lnTo>
                      <a:pt x="312" y="657"/>
                    </a:lnTo>
                    <a:lnTo>
                      <a:pt x="296" y="656"/>
                    </a:lnTo>
                    <a:lnTo>
                      <a:pt x="280" y="654"/>
                    </a:lnTo>
                    <a:lnTo>
                      <a:pt x="262" y="652"/>
                    </a:lnTo>
                    <a:lnTo>
                      <a:pt x="248" y="648"/>
                    </a:lnTo>
                    <a:lnTo>
                      <a:pt x="232" y="642"/>
                    </a:lnTo>
                    <a:lnTo>
                      <a:pt x="202" y="632"/>
                    </a:lnTo>
                    <a:lnTo>
                      <a:pt x="172" y="618"/>
                    </a:lnTo>
                    <a:lnTo>
                      <a:pt x="146" y="602"/>
                    </a:lnTo>
                    <a:lnTo>
                      <a:pt x="120" y="583"/>
                    </a:lnTo>
                    <a:lnTo>
                      <a:pt x="97" y="562"/>
                    </a:lnTo>
                    <a:lnTo>
                      <a:pt x="76" y="538"/>
                    </a:lnTo>
                    <a:lnTo>
                      <a:pt x="57" y="512"/>
                    </a:lnTo>
                    <a:lnTo>
                      <a:pt x="41" y="485"/>
                    </a:lnTo>
                    <a:lnTo>
                      <a:pt x="26" y="457"/>
                    </a:lnTo>
                    <a:lnTo>
                      <a:pt x="15" y="426"/>
                    </a:lnTo>
                    <a:lnTo>
                      <a:pt x="11" y="411"/>
                    </a:lnTo>
                    <a:lnTo>
                      <a:pt x="7" y="395"/>
                    </a:lnTo>
                    <a:lnTo>
                      <a:pt x="4" y="379"/>
                    </a:lnTo>
                    <a:lnTo>
                      <a:pt x="2" y="363"/>
                    </a:lnTo>
                    <a:lnTo>
                      <a:pt x="0" y="345"/>
                    </a:lnTo>
                    <a:lnTo>
                      <a:pt x="0" y="329"/>
                    </a:lnTo>
                    <a:lnTo>
                      <a:pt x="0" y="329"/>
                    </a:lnTo>
                    <a:lnTo>
                      <a:pt x="0" y="312"/>
                    </a:lnTo>
                    <a:lnTo>
                      <a:pt x="2" y="296"/>
                    </a:lnTo>
                    <a:lnTo>
                      <a:pt x="4" y="279"/>
                    </a:lnTo>
                    <a:lnTo>
                      <a:pt x="7" y="262"/>
                    </a:lnTo>
                    <a:lnTo>
                      <a:pt x="11" y="247"/>
                    </a:lnTo>
                    <a:lnTo>
                      <a:pt x="15" y="231"/>
                    </a:lnTo>
                    <a:lnTo>
                      <a:pt x="26" y="202"/>
                    </a:lnTo>
                    <a:lnTo>
                      <a:pt x="41" y="172"/>
                    </a:lnTo>
                    <a:lnTo>
                      <a:pt x="57" y="145"/>
                    </a:lnTo>
                    <a:lnTo>
                      <a:pt x="76" y="120"/>
                    </a:lnTo>
                    <a:lnTo>
                      <a:pt x="97" y="97"/>
                    </a:lnTo>
                    <a:lnTo>
                      <a:pt x="120" y="75"/>
                    </a:lnTo>
                    <a:lnTo>
                      <a:pt x="146" y="56"/>
                    </a:lnTo>
                    <a:lnTo>
                      <a:pt x="172" y="40"/>
                    </a:lnTo>
                    <a:lnTo>
                      <a:pt x="202" y="25"/>
                    </a:lnTo>
                    <a:lnTo>
                      <a:pt x="232" y="15"/>
                    </a:lnTo>
                    <a:lnTo>
                      <a:pt x="248" y="11"/>
                    </a:lnTo>
                    <a:lnTo>
                      <a:pt x="262" y="7"/>
                    </a:lnTo>
                    <a:lnTo>
                      <a:pt x="280" y="4"/>
                    </a:lnTo>
                    <a:lnTo>
                      <a:pt x="296" y="1"/>
                    </a:lnTo>
                    <a:lnTo>
                      <a:pt x="312" y="0"/>
                    </a:lnTo>
                    <a:lnTo>
                      <a:pt x="330" y="0"/>
                    </a:lnTo>
                    <a:lnTo>
                      <a:pt x="330" y="0"/>
                    </a:lnTo>
                    <a:lnTo>
                      <a:pt x="346" y="0"/>
                    </a:lnTo>
                    <a:lnTo>
                      <a:pt x="363" y="1"/>
                    </a:lnTo>
                    <a:lnTo>
                      <a:pt x="379" y="4"/>
                    </a:lnTo>
                    <a:lnTo>
                      <a:pt x="395" y="7"/>
                    </a:lnTo>
                    <a:lnTo>
                      <a:pt x="412" y="11"/>
                    </a:lnTo>
                    <a:lnTo>
                      <a:pt x="426" y="15"/>
                    </a:lnTo>
                    <a:lnTo>
                      <a:pt x="457" y="25"/>
                    </a:lnTo>
                    <a:lnTo>
                      <a:pt x="486" y="40"/>
                    </a:lnTo>
                    <a:lnTo>
                      <a:pt x="514" y="56"/>
                    </a:lnTo>
                    <a:lnTo>
                      <a:pt x="538" y="75"/>
                    </a:lnTo>
                    <a:lnTo>
                      <a:pt x="562" y="97"/>
                    </a:lnTo>
                    <a:lnTo>
                      <a:pt x="584" y="120"/>
                    </a:lnTo>
                    <a:lnTo>
                      <a:pt x="602" y="145"/>
                    </a:lnTo>
                    <a:lnTo>
                      <a:pt x="619" y="172"/>
                    </a:lnTo>
                    <a:lnTo>
                      <a:pt x="632" y="202"/>
                    </a:lnTo>
                    <a:lnTo>
                      <a:pt x="644" y="231"/>
                    </a:lnTo>
                    <a:lnTo>
                      <a:pt x="648" y="247"/>
                    </a:lnTo>
                    <a:lnTo>
                      <a:pt x="652" y="262"/>
                    </a:lnTo>
                    <a:lnTo>
                      <a:pt x="655" y="279"/>
                    </a:lnTo>
                    <a:lnTo>
                      <a:pt x="656" y="296"/>
                    </a:lnTo>
                    <a:lnTo>
                      <a:pt x="658" y="312"/>
                    </a:lnTo>
                    <a:lnTo>
                      <a:pt x="659" y="329"/>
                    </a:lnTo>
                    <a:lnTo>
                      <a:pt x="659" y="329"/>
                    </a:lnTo>
                    <a:lnTo>
                      <a:pt x="658" y="345"/>
                    </a:lnTo>
                    <a:lnTo>
                      <a:pt x="656" y="363"/>
                    </a:lnTo>
                    <a:lnTo>
                      <a:pt x="655" y="379"/>
                    </a:lnTo>
                    <a:lnTo>
                      <a:pt x="652" y="395"/>
                    </a:lnTo>
                    <a:lnTo>
                      <a:pt x="648" y="411"/>
                    </a:lnTo>
                    <a:lnTo>
                      <a:pt x="644" y="426"/>
                    </a:lnTo>
                    <a:lnTo>
                      <a:pt x="632" y="457"/>
                    </a:lnTo>
                    <a:lnTo>
                      <a:pt x="619" y="485"/>
                    </a:lnTo>
                    <a:lnTo>
                      <a:pt x="602" y="512"/>
                    </a:lnTo>
                    <a:lnTo>
                      <a:pt x="584" y="538"/>
                    </a:lnTo>
                    <a:lnTo>
                      <a:pt x="562" y="562"/>
                    </a:lnTo>
                    <a:lnTo>
                      <a:pt x="538" y="583"/>
                    </a:lnTo>
                    <a:lnTo>
                      <a:pt x="514" y="602"/>
                    </a:lnTo>
                    <a:lnTo>
                      <a:pt x="486" y="618"/>
                    </a:lnTo>
                    <a:lnTo>
                      <a:pt x="457" y="632"/>
                    </a:lnTo>
                    <a:lnTo>
                      <a:pt x="426" y="642"/>
                    </a:lnTo>
                    <a:lnTo>
                      <a:pt x="412" y="648"/>
                    </a:lnTo>
                    <a:lnTo>
                      <a:pt x="395" y="652"/>
                    </a:lnTo>
                    <a:lnTo>
                      <a:pt x="379" y="654"/>
                    </a:lnTo>
                    <a:lnTo>
                      <a:pt x="363" y="656"/>
                    </a:lnTo>
                    <a:lnTo>
                      <a:pt x="346" y="657"/>
                    </a:lnTo>
                    <a:lnTo>
                      <a:pt x="330" y="657"/>
                    </a:lnTo>
                    <a:lnTo>
                      <a:pt x="330" y="657"/>
                    </a:lnTo>
                    <a:close/>
                    <a:moveTo>
                      <a:pt x="330" y="38"/>
                    </a:moveTo>
                    <a:lnTo>
                      <a:pt x="330" y="38"/>
                    </a:lnTo>
                    <a:lnTo>
                      <a:pt x="300" y="39"/>
                    </a:lnTo>
                    <a:lnTo>
                      <a:pt x="271" y="43"/>
                    </a:lnTo>
                    <a:lnTo>
                      <a:pt x="242" y="51"/>
                    </a:lnTo>
                    <a:lnTo>
                      <a:pt x="215" y="60"/>
                    </a:lnTo>
                    <a:lnTo>
                      <a:pt x="191" y="73"/>
                    </a:lnTo>
                    <a:lnTo>
                      <a:pt x="167" y="87"/>
                    </a:lnTo>
                    <a:lnTo>
                      <a:pt x="144" y="105"/>
                    </a:lnTo>
                    <a:lnTo>
                      <a:pt x="124" y="124"/>
                    </a:lnTo>
                    <a:lnTo>
                      <a:pt x="105" y="144"/>
                    </a:lnTo>
                    <a:lnTo>
                      <a:pt x="88" y="167"/>
                    </a:lnTo>
                    <a:lnTo>
                      <a:pt x="73" y="189"/>
                    </a:lnTo>
                    <a:lnTo>
                      <a:pt x="61" y="215"/>
                    </a:lnTo>
                    <a:lnTo>
                      <a:pt x="51" y="242"/>
                    </a:lnTo>
                    <a:lnTo>
                      <a:pt x="43" y="270"/>
                    </a:lnTo>
                    <a:lnTo>
                      <a:pt x="39" y="300"/>
                    </a:lnTo>
                    <a:lnTo>
                      <a:pt x="38" y="329"/>
                    </a:lnTo>
                    <a:lnTo>
                      <a:pt x="38" y="329"/>
                    </a:lnTo>
                    <a:lnTo>
                      <a:pt x="39" y="359"/>
                    </a:lnTo>
                    <a:lnTo>
                      <a:pt x="43" y="387"/>
                    </a:lnTo>
                    <a:lnTo>
                      <a:pt x="51" y="415"/>
                    </a:lnTo>
                    <a:lnTo>
                      <a:pt x="61" y="442"/>
                    </a:lnTo>
                    <a:lnTo>
                      <a:pt x="73" y="468"/>
                    </a:lnTo>
                    <a:lnTo>
                      <a:pt x="88" y="492"/>
                    </a:lnTo>
                    <a:lnTo>
                      <a:pt x="105" y="515"/>
                    </a:lnTo>
                    <a:lnTo>
                      <a:pt x="124" y="535"/>
                    </a:lnTo>
                    <a:lnTo>
                      <a:pt x="144" y="554"/>
                    </a:lnTo>
                    <a:lnTo>
                      <a:pt x="167" y="570"/>
                    </a:lnTo>
                    <a:lnTo>
                      <a:pt x="191" y="585"/>
                    </a:lnTo>
                    <a:lnTo>
                      <a:pt x="215" y="597"/>
                    </a:lnTo>
                    <a:lnTo>
                      <a:pt x="242" y="607"/>
                    </a:lnTo>
                    <a:lnTo>
                      <a:pt x="271" y="614"/>
                    </a:lnTo>
                    <a:lnTo>
                      <a:pt x="300" y="618"/>
                    </a:lnTo>
                    <a:lnTo>
                      <a:pt x="330" y="620"/>
                    </a:lnTo>
                    <a:lnTo>
                      <a:pt x="330" y="620"/>
                    </a:lnTo>
                    <a:lnTo>
                      <a:pt x="359" y="618"/>
                    </a:lnTo>
                    <a:lnTo>
                      <a:pt x="387" y="614"/>
                    </a:lnTo>
                    <a:lnTo>
                      <a:pt x="416" y="607"/>
                    </a:lnTo>
                    <a:lnTo>
                      <a:pt x="443" y="597"/>
                    </a:lnTo>
                    <a:lnTo>
                      <a:pt x="468" y="585"/>
                    </a:lnTo>
                    <a:lnTo>
                      <a:pt x="492" y="570"/>
                    </a:lnTo>
                    <a:lnTo>
                      <a:pt x="515" y="554"/>
                    </a:lnTo>
                    <a:lnTo>
                      <a:pt x="535" y="535"/>
                    </a:lnTo>
                    <a:lnTo>
                      <a:pt x="554" y="515"/>
                    </a:lnTo>
                    <a:lnTo>
                      <a:pt x="570" y="492"/>
                    </a:lnTo>
                    <a:lnTo>
                      <a:pt x="585" y="468"/>
                    </a:lnTo>
                    <a:lnTo>
                      <a:pt x="597" y="442"/>
                    </a:lnTo>
                    <a:lnTo>
                      <a:pt x="608" y="415"/>
                    </a:lnTo>
                    <a:lnTo>
                      <a:pt x="615" y="387"/>
                    </a:lnTo>
                    <a:lnTo>
                      <a:pt x="619" y="359"/>
                    </a:lnTo>
                    <a:lnTo>
                      <a:pt x="621" y="329"/>
                    </a:lnTo>
                    <a:lnTo>
                      <a:pt x="621" y="329"/>
                    </a:lnTo>
                    <a:lnTo>
                      <a:pt x="619" y="300"/>
                    </a:lnTo>
                    <a:lnTo>
                      <a:pt x="615" y="270"/>
                    </a:lnTo>
                    <a:lnTo>
                      <a:pt x="608" y="242"/>
                    </a:lnTo>
                    <a:lnTo>
                      <a:pt x="597" y="215"/>
                    </a:lnTo>
                    <a:lnTo>
                      <a:pt x="585" y="189"/>
                    </a:lnTo>
                    <a:lnTo>
                      <a:pt x="570" y="167"/>
                    </a:lnTo>
                    <a:lnTo>
                      <a:pt x="554" y="144"/>
                    </a:lnTo>
                    <a:lnTo>
                      <a:pt x="535" y="124"/>
                    </a:lnTo>
                    <a:lnTo>
                      <a:pt x="515" y="105"/>
                    </a:lnTo>
                    <a:lnTo>
                      <a:pt x="492" y="87"/>
                    </a:lnTo>
                    <a:lnTo>
                      <a:pt x="468" y="73"/>
                    </a:lnTo>
                    <a:lnTo>
                      <a:pt x="443" y="60"/>
                    </a:lnTo>
                    <a:lnTo>
                      <a:pt x="416" y="51"/>
                    </a:lnTo>
                    <a:lnTo>
                      <a:pt x="387" y="43"/>
                    </a:lnTo>
                    <a:lnTo>
                      <a:pt x="359" y="39"/>
                    </a:lnTo>
                    <a:lnTo>
                      <a:pt x="330" y="38"/>
                    </a:lnTo>
                    <a:lnTo>
                      <a:pt x="330" y="38"/>
                    </a:lnTo>
                    <a:close/>
                  </a:path>
                </a:pathLst>
              </a:custGeom>
              <a:solidFill>
                <a:srgbClr val="787878"/>
              </a:solidFill>
              <a:ln w="9525">
                <a:solidFill>
                  <a:srgbClr val="787878"/>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alibri"/>
                  <a:ea typeface="+mn-ea"/>
                  <a:cs typeface="+mn-cs"/>
                </a:endParaRPr>
              </a:p>
            </p:txBody>
          </p:sp>
          <p:sp>
            <p:nvSpPr>
              <p:cNvPr id="59" name="Freeform 132">
                <a:extLst>
                  <a:ext uri="{FF2B5EF4-FFF2-40B4-BE49-F238E27FC236}">
                    <a16:creationId xmlns:a16="http://schemas.microsoft.com/office/drawing/2014/main" id="{5ED36D41-AC6E-4F02-99AD-52DA30C4DFD5}"/>
                  </a:ext>
                </a:extLst>
              </p:cNvPr>
              <p:cNvSpPr>
                <a:spLocks/>
              </p:cNvSpPr>
              <p:nvPr/>
            </p:nvSpPr>
            <p:spPr bwMode="auto">
              <a:xfrm>
                <a:off x="3317876" y="2734310"/>
                <a:ext cx="77788" cy="136525"/>
              </a:xfrm>
              <a:custGeom>
                <a:avLst/>
                <a:gdLst>
                  <a:gd name="T0" fmla="*/ 86 w 97"/>
                  <a:gd name="T1" fmla="*/ 92 h 172"/>
                  <a:gd name="T2" fmla="*/ 86 w 97"/>
                  <a:gd name="T3" fmla="*/ 0 h 172"/>
                  <a:gd name="T4" fmla="*/ 6 w 97"/>
                  <a:gd name="T5" fmla="*/ 0 h 172"/>
                  <a:gd name="T6" fmla="*/ 6 w 97"/>
                  <a:gd name="T7" fmla="*/ 0 h 172"/>
                  <a:gd name="T8" fmla="*/ 4 w 97"/>
                  <a:gd name="T9" fmla="*/ 2 h 172"/>
                  <a:gd name="T10" fmla="*/ 3 w 97"/>
                  <a:gd name="T11" fmla="*/ 3 h 172"/>
                  <a:gd name="T12" fmla="*/ 2 w 97"/>
                  <a:gd name="T13" fmla="*/ 4 h 172"/>
                  <a:gd name="T14" fmla="*/ 0 w 97"/>
                  <a:gd name="T15" fmla="*/ 6 h 172"/>
                  <a:gd name="T16" fmla="*/ 0 w 97"/>
                  <a:gd name="T17" fmla="*/ 59 h 172"/>
                  <a:gd name="T18" fmla="*/ 0 w 97"/>
                  <a:gd name="T19" fmla="*/ 59 h 172"/>
                  <a:gd name="T20" fmla="*/ 2 w 97"/>
                  <a:gd name="T21" fmla="*/ 62 h 172"/>
                  <a:gd name="T22" fmla="*/ 3 w 97"/>
                  <a:gd name="T23" fmla="*/ 63 h 172"/>
                  <a:gd name="T24" fmla="*/ 33 w 97"/>
                  <a:gd name="T25" fmla="*/ 94 h 172"/>
                  <a:gd name="T26" fmla="*/ 33 w 97"/>
                  <a:gd name="T27" fmla="*/ 167 h 172"/>
                  <a:gd name="T28" fmla="*/ 33 w 97"/>
                  <a:gd name="T29" fmla="*/ 167 h 172"/>
                  <a:gd name="T30" fmla="*/ 34 w 97"/>
                  <a:gd name="T31" fmla="*/ 170 h 172"/>
                  <a:gd name="T32" fmla="*/ 35 w 97"/>
                  <a:gd name="T33" fmla="*/ 171 h 172"/>
                  <a:gd name="T34" fmla="*/ 37 w 97"/>
                  <a:gd name="T35" fmla="*/ 172 h 172"/>
                  <a:gd name="T36" fmla="*/ 38 w 97"/>
                  <a:gd name="T37" fmla="*/ 172 h 172"/>
                  <a:gd name="T38" fmla="*/ 92 w 97"/>
                  <a:gd name="T39" fmla="*/ 172 h 172"/>
                  <a:gd name="T40" fmla="*/ 92 w 97"/>
                  <a:gd name="T41" fmla="*/ 172 h 172"/>
                  <a:gd name="T42" fmla="*/ 94 w 97"/>
                  <a:gd name="T43" fmla="*/ 172 h 172"/>
                  <a:gd name="T44" fmla="*/ 96 w 97"/>
                  <a:gd name="T45" fmla="*/ 171 h 172"/>
                  <a:gd name="T46" fmla="*/ 97 w 97"/>
                  <a:gd name="T47" fmla="*/ 170 h 172"/>
                  <a:gd name="T48" fmla="*/ 97 w 97"/>
                  <a:gd name="T49" fmla="*/ 167 h 172"/>
                  <a:gd name="T50" fmla="*/ 97 w 97"/>
                  <a:gd name="T51" fmla="*/ 109 h 172"/>
                  <a:gd name="T52" fmla="*/ 92 w 97"/>
                  <a:gd name="T53" fmla="*/ 104 h 172"/>
                  <a:gd name="T54" fmla="*/ 92 w 97"/>
                  <a:gd name="T55" fmla="*/ 104 h 172"/>
                  <a:gd name="T56" fmla="*/ 88 w 97"/>
                  <a:gd name="T57" fmla="*/ 98 h 172"/>
                  <a:gd name="T58" fmla="*/ 86 w 97"/>
                  <a:gd name="T59" fmla="*/ 92 h 172"/>
                  <a:gd name="T60" fmla="*/ 86 w 97"/>
                  <a:gd name="T61" fmla="*/ 9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7" h="172">
                    <a:moveTo>
                      <a:pt x="86" y="92"/>
                    </a:moveTo>
                    <a:lnTo>
                      <a:pt x="86" y="0"/>
                    </a:lnTo>
                    <a:lnTo>
                      <a:pt x="6" y="0"/>
                    </a:lnTo>
                    <a:lnTo>
                      <a:pt x="6" y="0"/>
                    </a:lnTo>
                    <a:lnTo>
                      <a:pt x="4" y="2"/>
                    </a:lnTo>
                    <a:lnTo>
                      <a:pt x="3" y="3"/>
                    </a:lnTo>
                    <a:lnTo>
                      <a:pt x="2" y="4"/>
                    </a:lnTo>
                    <a:lnTo>
                      <a:pt x="0" y="6"/>
                    </a:lnTo>
                    <a:lnTo>
                      <a:pt x="0" y="59"/>
                    </a:lnTo>
                    <a:lnTo>
                      <a:pt x="0" y="59"/>
                    </a:lnTo>
                    <a:lnTo>
                      <a:pt x="2" y="62"/>
                    </a:lnTo>
                    <a:lnTo>
                      <a:pt x="3" y="63"/>
                    </a:lnTo>
                    <a:lnTo>
                      <a:pt x="33" y="94"/>
                    </a:lnTo>
                    <a:lnTo>
                      <a:pt x="33" y="167"/>
                    </a:lnTo>
                    <a:lnTo>
                      <a:pt x="33" y="167"/>
                    </a:lnTo>
                    <a:lnTo>
                      <a:pt x="34" y="170"/>
                    </a:lnTo>
                    <a:lnTo>
                      <a:pt x="35" y="171"/>
                    </a:lnTo>
                    <a:lnTo>
                      <a:pt x="37" y="172"/>
                    </a:lnTo>
                    <a:lnTo>
                      <a:pt x="38" y="172"/>
                    </a:lnTo>
                    <a:lnTo>
                      <a:pt x="92" y="172"/>
                    </a:lnTo>
                    <a:lnTo>
                      <a:pt x="92" y="172"/>
                    </a:lnTo>
                    <a:lnTo>
                      <a:pt x="94" y="172"/>
                    </a:lnTo>
                    <a:lnTo>
                      <a:pt x="96" y="171"/>
                    </a:lnTo>
                    <a:lnTo>
                      <a:pt x="97" y="170"/>
                    </a:lnTo>
                    <a:lnTo>
                      <a:pt x="97" y="167"/>
                    </a:lnTo>
                    <a:lnTo>
                      <a:pt x="97" y="109"/>
                    </a:lnTo>
                    <a:lnTo>
                      <a:pt x="92" y="104"/>
                    </a:lnTo>
                    <a:lnTo>
                      <a:pt x="92" y="104"/>
                    </a:lnTo>
                    <a:lnTo>
                      <a:pt x="88" y="98"/>
                    </a:lnTo>
                    <a:lnTo>
                      <a:pt x="86" y="92"/>
                    </a:lnTo>
                    <a:lnTo>
                      <a:pt x="86" y="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alibri"/>
                  <a:ea typeface="+mn-ea"/>
                  <a:cs typeface="+mn-cs"/>
                </a:endParaRPr>
              </a:p>
            </p:txBody>
          </p:sp>
          <p:sp>
            <p:nvSpPr>
              <p:cNvPr id="60" name="Freeform 133">
                <a:extLst>
                  <a:ext uri="{FF2B5EF4-FFF2-40B4-BE49-F238E27FC236}">
                    <a16:creationId xmlns:a16="http://schemas.microsoft.com/office/drawing/2014/main" id="{B9A51DF9-001B-4DAC-90F6-57C5B1D1F557}"/>
                  </a:ext>
                </a:extLst>
              </p:cNvPr>
              <p:cNvSpPr>
                <a:spLocks/>
              </p:cNvSpPr>
              <p:nvPr/>
            </p:nvSpPr>
            <p:spPr bwMode="auto">
              <a:xfrm>
                <a:off x="3514726" y="2734310"/>
                <a:ext cx="77788" cy="136525"/>
              </a:xfrm>
              <a:custGeom>
                <a:avLst/>
                <a:gdLst>
                  <a:gd name="T0" fmla="*/ 91 w 97"/>
                  <a:gd name="T1" fmla="*/ 0 h 172"/>
                  <a:gd name="T2" fmla="*/ 11 w 97"/>
                  <a:gd name="T3" fmla="*/ 0 h 172"/>
                  <a:gd name="T4" fmla="*/ 11 w 97"/>
                  <a:gd name="T5" fmla="*/ 92 h 172"/>
                  <a:gd name="T6" fmla="*/ 11 w 97"/>
                  <a:gd name="T7" fmla="*/ 92 h 172"/>
                  <a:gd name="T8" fmla="*/ 9 w 97"/>
                  <a:gd name="T9" fmla="*/ 98 h 172"/>
                  <a:gd name="T10" fmla="*/ 7 w 97"/>
                  <a:gd name="T11" fmla="*/ 104 h 172"/>
                  <a:gd name="T12" fmla="*/ 0 w 97"/>
                  <a:gd name="T13" fmla="*/ 109 h 172"/>
                  <a:gd name="T14" fmla="*/ 0 w 97"/>
                  <a:gd name="T15" fmla="*/ 167 h 172"/>
                  <a:gd name="T16" fmla="*/ 0 w 97"/>
                  <a:gd name="T17" fmla="*/ 167 h 172"/>
                  <a:gd name="T18" fmla="*/ 1 w 97"/>
                  <a:gd name="T19" fmla="*/ 170 h 172"/>
                  <a:gd name="T20" fmla="*/ 1 w 97"/>
                  <a:gd name="T21" fmla="*/ 171 h 172"/>
                  <a:gd name="T22" fmla="*/ 4 w 97"/>
                  <a:gd name="T23" fmla="*/ 172 h 172"/>
                  <a:gd name="T24" fmla="*/ 5 w 97"/>
                  <a:gd name="T25" fmla="*/ 172 h 172"/>
                  <a:gd name="T26" fmla="*/ 59 w 97"/>
                  <a:gd name="T27" fmla="*/ 172 h 172"/>
                  <a:gd name="T28" fmla="*/ 59 w 97"/>
                  <a:gd name="T29" fmla="*/ 172 h 172"/>
                  <a:gd name="T30" fmla="*/ 62 w 97"/>
                  <a:gd name="T31" fmla="*/ 172 h 172"/>
                  <a:gd name="T32" fmla="*/ 63 w 97"/>
                  <a:gd name="T33" fmla="*/ 171 h 172"/>
                  <a:gd name="T34" fmla="*/ 64 w 97"/>
                  <a:gd name="T35" fmla="*/ 170 h 172"/>
                  <a:gd name="T36" fmla="*/ 64 w 97"/>
                  <a:gd name="T37" fmla="*/ 167 h 172"/>
                  <a:gd name="T38" fmla="*/ 64 w 97"/>
                  <a:gd name="T39" fmla="*/ 94 h 172"/>
                  <a:gd name="T40" fmla="*/ 95 w 97"/>
                  <a:gd name="T41" fmla="*/ 63 h 172"/>
                  <a:gd name="T42" fmla="*/ 95 w 97"/>
                  <a:gd name="T43" fmla="*/ 63 h 172"/>
                  <a:gd name="T44" fmla="*/ 97 w 97"/>
                  <a:gd name="T45" fmla="*/ 62 h 172"/>
                  <a:gd name="T46" fmla="*/ 97 w 97"/>
                  <a:gd name="T47" fmla="*/ 59 h 172"/>
                  <a:gd name="T48" fmla="*/ 97 w 97"/>
                  <a:gd name="T49" fmla="*/ 6 h 172"/>
                  <a:gd name="T50" fmla="*/ 97 w 97"/>
                  <a:gd name="T51" fmla="*/ 6 h 172"/>
                  <a:gd name="T52" fmla="*/ 97 w 97"/>
                  <a:gd name="T53" fmla="*/ 4 h 172"/>
                  <a:gd name="T54" fmla="*/ 95 w 97"/>
                  <a:gd name="T55" fmla="*/ 3 h 172"/>
                  <a:gd name="T56" fmla="*/ 94 w 97"/>
                  <a:gd name="T57" fmla="*/ 2 h 172"/>
                  <a:gd name="T58" fmla="*/ 91 w 97"/>
                  <a:gd name="T59" fmla="*/ 0 h 172"/>
                  <a:gd name="T60" fmla="*/ 91 w 97"/>
                  <a:gd name="T61"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7" h="172">
                    <a:moveTo>
                      <a:pt x="91" y="0"/>
                    </a:moveTo>
                    <a:lnTo>
                      <a:pt x="11" y="0"/>
                    </a:lnTo>
                    <a:lnTo>
                      <a:pt x="11" y="92"/>
                    </a:lnTo>
                    <a:lnTo>
                      <a:pt x="11" y="92"/>
                    </a:lnTo>
                    <a:lnTo>
                      <a:pt x="9" y="98"/>
                    </a:lnTo>
                    <a:lnTo>
                      <a:pt x="7" y="104"/>
                    </a:lnTo>
                    <a:lnTo>
                      <a:pt x="0" y="109"/>
                    </a:lnTo>
                    <a:lnTo>
                      <a:pt x="0" y="167"/>
                    </a:lnTo>
                    <a:lnTo>
                      <a:pt x="0" y="167"/>
                    </a:lnTo>
                    <a:lnTo>
                      <a:pt x="1" y="170"/>
                    </a:lnTo>
                    <a:lnTo>
                      <a:pt x="1" y="171"/>
                    </a:lnTo>
                    <a:lnTo>
                      <a:pt x="4" y="172"/>
                    </a:lnTo>
                    <a:lnTo>
                      <a:pt x="5" y="172"/>
                    </a:lnTo>
                    <a:lnTo>
                      <a:pt x="59" y="172"/>
                    </a:lnTo>
                    <a:lnTo>
                      <a:pt x="59" y="172"/>
                    </a:lnTo>
                    <a:lnTo>
                      <a:pt x="62" y="172"/>
                    </a:lnTo>
                    <a:lnTo>
                      <a:pt x="63" y="171"/>
                    </a:lnTo>
                    <a:lnTo>
                      <a:pt x="64" y="170"/>
                    </a:lnTo>
                    <a:lnTo>
                      <a:pt x="64" y="167"/>
                    </a:lnTo>
                    <a:lnTo>
                      <a:pt x="64" y="94"/>
                    </a:lnTo>
                    <a:lnTo>
                      <a:pt x="95" y="63"/>
                    </a:lnTo>
                    <a:lnTo>
                      <a:pt x="95" y="63"/>
                    </a:lnTo>
                    <a:lnTo>
                      <a:pt x="97" y="62"/>
                    </a:lnTo>
                    <a:lnTo>
                      <a:pt x="97" y="59"/>
                    </a:lnTo>
                    <a:lnTo>
                      <a:pt x="97" y="6"/>
                    </a:lnTo>
                    <a:lnTo>
                      <a:pt x="97" y="6"/>
                    </a:lnTo>
                    <a:lnTo>
                      <a:pt x="97" y="4"/>
                    </a:lnTo>
                    <a:lnTo>
                      <a:pt x="95" y="3"/>
                    </a:lnTo>
                    <a:lnTo>
                      <a:pt x="94" y="2"/>
                    </a:lnTo>
                    <a:lnTo>
                      <a:pt x="91" y="0"/>
                    </a:lnTo>
                    <a:lnTo>
                      <a:pt x="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alibri"/>
                  <a:ea typeface="+mn-ea"/>
                  <a:cs typeface="+mn-cs"/>
                </a:endParaRPr>
              </a:p>
            </p:txBody>
          </p:sp>
          <p:sp>
            <p:nvSpPr>
              <p:cNvPr id="61" name="Freeform 134">
                <a:extLst>
                  <a:ext uri="{FF2B5EF4-FFF2-40B4-BE49-F238E27FC236}">
                    <a16:creationId xmlns:a16="http://schemas.microsoft.com/office/drawing/2014/main" id="{EFF376C4-EE33-4B95-B2AB-8FADE66A7231}"/>
                  </a:ext>
                </a:extLst>
              </p:cNvPr>
              <p:cNvSpPr>
                <a:spLocks/>
              </p:cNvSpPr>
              <p:nvPr/>
            </p:nvSpPr>
            <p:spPr bwMode="auto">
              <a:xfrm>
                <a:off x="3400426" y="2734310"/>
                <a:ext cx="111125" cy="171450"/>
              </a:xfrm>
              <a:custGeom>
                <a:avLst/>
                <a:gdLst>
                  <a:gd name="T0" fmla="*/ 134 w 140"/>
                  <a:gd name="T1" fmla="*/ 0 h 215"/>
                  <a:gd name="T2" fmla="*/ 5 w 140"/>
                  <a:gd name="T3" fmla="*/ 0 h 215"/>
                  <a:gd name="T4" fmla="*/ 5 w 140"/>
                  <a:gd name="T5" fmla="*/ 0 h 215"/>
                  <a:gd name="T6" fmla="*/ 2 w 140"/>
                  <a:gd name="T7" fmla="*/ 1 h 215"/>
                  <a:gd name="T8" fmla="*/ 1 w 140"/>
                  <a:gd name="T9" fmla="*/ 1 h 215"/>
                  <a:gd name="T10" fmla="*/ 0 w 140"/>
                  <a:gd name="T11" fmla="*/ 4 h 215"/>
                  <a:gd name="T12" fmla="*/ 0 w 140"/>
                  <a:gd name="T13" fmla="*/ 5 h 215"/>
                  <a:gd name="T14" fmla="*/ 0 w 140"/>
                  <a:gd name="T15" fmla="*/ 91 h 215"/>
                  <a:gd name="T16" fmla="*/ 0 w 140"/>
                  <a:gd name="T17" fmla="*/ 91 h 215"/>
                  <a:gd name="T18" fmla="*/ 0 w 140"/>
                  <a:gd name="T19" fmla="*/ 94 h 215"/>
                  <a:gd name="T20" fmla="*/ 1 w 140"/>
                  <a:gd name="T21" fmla="*/ 95 h 215"/>
                  <a:gd name="T22" fmla="*/ 32 w 140"/>
                  <a:gd name="T23" fmla="*/ 126 h 215"/>
                  <a:gd name="T24" fmla="*/ 32 w 140"/>
                  <a:gd name="T25" fmla="*/ 209 h 215"/>
                  <a:gd name="T26" fmla="*/ 32 w 140"/>
                  <a:gd name="T27" fmla="*/ 209 h 215"/>
                  <a:gd name="T28" fmla="*/ 32 w 140"/>
                  <a:gd name="T29" fmla="*/ 211 h 215"/>
                  <a:gd name="T30" fmla="*/ 33 w 140"/>
                  <a:gd name="T31" fmla="*/ 213 h 215"/>
                  <a:gd name="T32" fmla="*/ 35 w 140"/>
                  <a:gd name="T33" fmla="*/ 215 h 215"/>
                  <a:gd name="T34" fmla="*/ 37 w 140"/>
                  <a:gd name="T35" fmla="*/ 215 h 215"/>
                  <a:gd name="T36" fmla="*/ 102 w 140"/>
                  <a:gd name="T37" fmla="*/ 215 h 215"/>
                  <a:gd name="T38" fmla="*/ 102 w 140"/>
                  <a:gd name="T39" fmla="*/ 215 h 215"/>
                  <a:gd name="T40" fmla="*/ 103 w 140"/>
                  <a:gd name="T41" fmla="*/ 215 h 215"/>
                  <a:gd name="T42" fmla="*/ 106 w 140"/>
                  <a:gd name="T43" fmla="*/ 213 h 215"/>
                  <a:gd name="T44" fmla="*/ 106 w 140"/>
                  <a:gd name="T45" fmla="*/ 211 h 215"/>
                  <a:gd name="T46" fmla="*/ 107 w 140"/>
                  <a:gd name="T47" fmla="*/ 209 h 215"/>
                  <a:gd name="T48" fmla="*/ 107 w 140"/>
                  <a:gd name="T49" fmla="*/ 126 h 215"/>
                  <a:gd name="T50" fmla="*/ 137 w 140"/>
                  <a:gd name="T51" fmla="*/ 95 h 215"/>
                  <a:gd name="T52" fmla="*/ 137 w 140"/>
                  <a:gd name="T53" fmla="*/ 95 h 215"/>
                  <a:gd name="T54" fmla="*/ 138 w 140"/>
                  <a:gd name="T55" fmla="*/ 94 h 215"/>
                  <a:gd name="T56" fmla="*/ 140 w 140"/>
                  <a:gd name="T57" fmla="*/ 91 h 215"/>
                  <a:gd name="T58" fmla="*/ 140 w 140"/>
                  <a:gd name="T59" fmla="*/ 5 h 215"/>
                  <a:gd name="T60" fmla="*/ 140 w 140"/>
                  <a:gd name="T61" fmla="*/ 5 h 215"/>
                  <a:gd name="T62" fmla="*/ 138 w 140"/>
                  <a:gd name="T63" fmla="*/ 4 h 215"/>
                  <a:gd name="T64" fmla="*/ 137 w 140"/>
                  <a:gd name="T65" fmla="*/ 1 h 215"/>
                  <a:gd name="T66" fmla="*/ 135 w 140"/>
                  <a:gd name="T67" fmla="*/ 1 h 215"/>
                  <a:gd name="T68" fmla="*/ 134 w 140"/>
                  <a:gd name="T69" fmla="*/ 0 h 215"/>
                  <a:gd name="T70" fmla="*/ 134 w 140"/>
                  <a:gd name="T71"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0" h="215">
                    <a:moveTo>
                      <a:pt x="134" y="0"/>
                    </a:moveTo>
                    <a:lnTo>
                      <a:pt x="5" y="0"/>
                    </a:lnTo>
                    <a:lnTo>
                      <a:pt x="5" y="0"/>
                    </a:lnTo>
                    <a:lnTo>
                      <a:pt x="2" y="1"/>
                    </a:lnTo>
                    <a:lnTo>
                      <a:pt x="1" y="1"/>
                    </a:lnTo>
                    <a:lnTo>
                      <a:pt x="0" y="4"/>
                    </a:lnTo>
                    <a:lnTo>
                      <a:pt x="0" y="5"/>
                    </a:lnTo>
                    <a:lnTo>
                      <a:pt x="0" y="91"/>
                    </a:lnTo>
                    <a:lnTo>
                      <a:pt x="0" y="91"/>
                    </a:lnTo>
                    <a:lnTo>
                      <a:pt x="0" y="94"/>
                    </a:lnTo>
                    <a:lnTo>
                      <a:pt x="1" y="95"/>
                    </a:lnTo>
                    <a:lnTo>
                      <a:pt x="32" y="126"/>
                    </a:lnTo>
                    <a:lnTo>
                      <a:pt x="32" y="209"/>
                    </a:lnTo>
                    <a:lnTo>
                      <a:pt x="32" y="209"/>
                    </a:lnTo>
                    <a:lnTo>
                      <a:pt x="32" y="211"/>
                    </a:lnTo>
                    <a:lnTo>
                      <a:pt x="33" y="213"/>
                    </a:lnTo>
                    <a:lnTo>
                      <a:pt x="35" y="215"/>
                    </a:lnTo>
                    <a:lnTo>
                      <a:pt x="37" y="215"/>
                    </a:lnTo>
                    <a:lnTo>
                      <a:pt x="102" y="215"/>
                    </a:lnTo>
                    <a:lnTo>
                      <a:pt x="102" y="215"/>
                    </a:lnTo>
                    <a:lnTo>
                      <a:pt x="103" y="215"/>
                    </a:lnTo>
                    <a:lnTo>
                      <a:pt x="106" y="213"/>
                    </a:lnTo>
                    <a:lnTo>
                      <a:pt x="106" y="211"/>
                    </a:lnTo>
                    <a:lnTo>
                      <a:pt x="107" y="209"/>
                    </a:lnTo>
                    <a:lnTo>
                      <a:pt x="107" y="126"/>
                    </a:lnTo>
                    <a:lnTo>
                      <a:pt x="137" y="95"/>
                    </a:lnTo>
                    <a:lnTo>
                      <a:pt x="137" y="95"/>
                    </a:lnTo>
                    <a:lnTo>
                      <a:pt x="138" y="94"/>
                    </a:lnTo>
                    <a:lnTo>
                      <a:pt x="140" y="91"/>
                    </a:lnTo>
                    <a:lnTo>
                      <a:pt x="140" y="5"/>
                    </a:lnTo>
                    <a:lnTo>
                      <a:pt x="140" y="5"/>
                    </a:lnTo>
                    <a:lnTo>
                      <a:pt x="138" y="4"/>
                    </a:lnTo>
                    <a:lnTo>
                      <a:pt x="137" y="1"/>
                    </a:lnTo>
                    <a:lnTo>
                      <a:pt x="135" y="1"/>
                    </a:lnTo>
                    <a:lnTo>
                      <a:pt x="134" y="0"/>
                    </a:lnTo>
                    <a:lnTo>
                      <a:pt x="13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alibri"/>
                  <a:ea typeface="+mn-ea"/>
                  <a:cs typeface="+mn-cs"/>
                </a:endParaRPr>
              </a:p>
            </p:txBody>
          </p:sp>
          <p:sp>
            <p:nvSpPr>
              <p:cNvPr id="62" name="Freeform 135">
                <a:extLst>
                  <a:ext uri="{FF2B5EF4-FFF2-40B4-BE49-F238E27FC236}">
                    <a16:creationId xmlns:a16="http://schemas.microsoft.com/office/drawing/2014/main" id="{29088055-D2F5-4913-ACDE-F7B8DFC7B98B}"/>
                  </a:ext>
                </a:extLst>
              </p:cNvPr>
              <p:cNvSpPr>
                <a:spLocks/>
              </p:cNvSpPr>
              <p:nvPr/>
            </p:nvSpPr>
            <p:spPr bwMode="auto">
              <a:xfrm>
                <a:off x="3513138" y="2650173"/>
                <a:ext cx="63500" cy="61913"/>
              </a:xfrm>
              <a:custGeom>
                <a:avLst/>
                <a:gdLst>
                  <a:gd name="T0" fmla="*/ 41 w 80"/>
                  <a:gd name="T1" fmla="*/ 79 h 79"/>
                  <a:gd name="T2" fmla="*/ 41 w 80"/>
                  <a:gd name="T3" fmla="*/ 79 h 79"/>
                  <a:gd name="T4" fmla="*/ 49 w 80"/>
                  <a:gd name="T5" fmla="*/ 79 h 79"/>
                  <a:gd name="T6" fmla="*/ 55 w 80"/>
                  <a:gd name="T7" fmla="*/ 77 h 79"/>
                  <a:gd name="T8" fmla="*/ 62 w 80"/>
                  <a:gd name="T9" fmla="*/ 73 h 79"/>
                  <a:gd name="T10" fmla="*/ 69 w 80"/>
                  <a:gd name="T11" fmla="*/ 69 h 79"/>
                  <a:gd name="T12" fmla="*/ 73 w 80"/>
                  <a:gd name="T13" fmla="*/ 62 h 79"/>
                  <a:gd name="T14" fmla="*/ 77 w 80"/>
                  <a:gd name="T15" fmla="*/ 55 h 79"/>
                  <a:gd name="T16" fmla="*/ 80 w 80"/>
                  <a:gd name="T17" fmla="*/ 48 h 79"/>
                  <a:gd name="T18" fmla="*/ 80 w 80"/>
                  <a:gd name="T19" fmla="*/ 40 h 79"/>
                  <a:gd name="T20" fmla="*/ 80 w 80"/>
                  <a:gd name="T21" fmla="*/ 40 h 79"/>
                  <a:gd name="T22" fmla="*/ 80 w 80"/>
                  <a:gd name="T23" fmla="*/ 32 h 79"/>
                  <a:gd name="T24" fmla="*/ 77 w 80"/>
                  <a:gd name="T25" fmla="*/ 24 h 79"/>
                  <a:gd name="T26" fmla="*/ 73 w 80"/>
                  <a:gd name="T27" fmla="*/ 18 h 79"/>
                  <a:gd name="T28" fmla="*/ 69 w 80"/>
                  <a:gd name="T29" fmla="*/ 12 h 79"/>
                  <a:gd name="T30" fmla="*/ 62 w 80"/>
                  <a:gd name="T31" fmla="*/ 7 h 79"/>
                  <a:gd name="T32" fmla="*/ 55 w 80"/>
                  <a:gd name="T33" fmla="*/ 4 h 79"/>
                  <a:gd name="T34" fmla="*/ 49 w 80"/>
                  <a:gd name="T35" fmla="*/ 1 h 79"/>
                  <a:gd name="T36" fmla="*/ 41 w 80"/>
                  <a:gd name="T37" fmla="*/ 0 h 79"/>
                  <a:gd name="T38" fmla="*/ 41 w 80"/>
                  <a:gd name="T39" fmla="*/ 0 h 79"/>
                  <a:gd name="T40" fmla="*/ 32 w 80"/>
                  <a:gd name="T41" fmla="*/ 1 h 79"/>
                  <a:gd name="T42" fmla="*/ 24 w 80"/>
                  <a:gd name="T43" fmla="*/ 4 h 79"/>
                  <a:gd name="T44" fmla="*/ 18 w 80"/>
                  <a:gd name="T45" fmla="*/ 7 h 79"/>
                  <a:gd name="T46" fmla="*/ 12 w 80"/>
                  <a:gd name="T47" fmla="*/ 12 h 79"/>
                  <a:gd name="T48" fmla="*/ 7 w 80"/>
                  <a:gd name="T49" fmla="*/ 18 h 79"/>
                  <a:gd name="T50" fmla="*/ 4 w 80"/>
                  <a:gd name="T51" fmla="*/ 24 h 79"/>
                  <a:gd name="T52" fmla="*/ 2 w 80"/>
                  <a:gd name="T53" fmla="*/ 32 h 79"/>
                  <a:gd name="T54" fmla="*/ 0 w 80"/>
                  <a:gd name="T55" fmla="*/ 40 h 79"/>
                  <a:gd name="T56" fmla="*/ 0 w 80"/>
                  <a:gd name="T57" fmla="*/ 40 h 79"/>
                  <a:gd name="T58" fmla="*/ 2 w 80"/>
                  <a:gd name="T59" fmla="*/ 48 h 79"/>
                  <a:gd name="T60" fmla="*/ 4 w 80"/>
                  <a:gd name="T61" fmla="*/ 55 h 79"/>
                  <a:gd name="T62" fmla="*/ 7 w 80"/>
                  <a:gd name="T63" fmla="*/ 62 h 79"/>
                  <a:gd name="T64" fmla="*/ 12 w 80"/>
                  <a:gd name="T65" fmla="*/ 69 h 79"/>
                  <a:gd name="T66" fmla="*/ 18 w 80"/>
                  <a:gd name="T67" fmla="*/ 73 h 79"/>
                  <a:gd name="T68" fmla="*/ 24 w 80"/>
                  <a:gd name="T69" fmla="*/ 77 h 79"/>
                  <a:gd name="T70" fmla="*/ 32 w 80"/>
                  <a:gd name="T71" fmla="*/ 79 h 79"/>
                  <a:gd name="T72" fmla="*/ 41 w 80"/>
                  <a:gd name="T73" fmla="*/ 79 h 79"/>
                  <a:gd name="T74" fmla="*/ 41 w 80"/>
                  <a:gd name="T75"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0" h="79">
                    <a:moveTo>
                      <a:pt x="41" y="79"/>
                    </a:moveTo>
                    <a:lnTo>
                      <a:pt x="41" y="79"/>
                    </a:lnTo>
                    <a:lnTo>
                      <a:pt x="49" y="79"/>
                    </a:lnTo>
                    <a:lnTo>
                      <a:pt x="55" y="77"/>
                    </a:lnTo>
                    <a:lnTo>
                      <a:pt x="62" y="73"/>
                    </a:lnTo>
                    <a:lnTo>
                      <a:pt x="69" y="69"/>
                    </a:lnTo>
                    <a:lnTo>
                      <a:pt x="73" y="62"/>
                    </a:lnTo>
                    <a:lnTo>
                      <a:pt x="77" y="55"/>
                    </a:lnTo>
                    <a:lnTo>
                      <a:pt x="80" y="48"/>
                    </a:lnTo>
                    <a:lnTo>
                      <a:pt x="80" y="40"/>
                    </a:lnTo>
                    <a:lnTo>
                      <a:pt x="80" y="40"/>
                    </a:lnTo>
                    <a:lnTo>
                      <a:pt x="80" y="32"/>
                    </a:lnTo>
                    <a:lnTo>
                      <a:pt x="77" y="24"/>
                    </a:lnTo>
                    <a:lnTo>
                      <a:pt x="73" y="18"/>
                    </a:lnTo>
                    <a:lnTo>
                      <a:pt x="69" y="12"/>
                    </a:lnTo>
                    <a:lnTo>
                      <a:pt x="62" y="7"/>
                    </a:lnTo>
                    <a:lnTo>
                      <a:pt x="55" y="4"/>
                    </a:lnTo>
                    <a:lnTo>
                      <a:pt x="49" y="1"/>
                    </a:lnTo>
                    <a:lnTo>
                      <a:pt x="41" y="0"/>
                    </a:lnTo>
                    <a:lnTo>
                      <a:pt x="41" y="0"/>
                    </a:lnTo>
                    <a:lnTo>
                      <a:pt x="32" y="1"/>
                    </a:lnTo>
                    <a:lnTo>
                      <a:pt x="24" y="4"/>
                    </a:lnTo>
                    <a:lnTo>
                      <a:pt x="18" y="7"/>
                    </a:lnTo>
                    <a:lnTo>
                      <a:pt x="12" y="12"/>
                    </a:lnTo>
                    <a:lnTo>
                      <a:pt x="7" y="18"/>
                    </a:lnTo>
                    <a:lnTo>
                      <a:pt x="4" y="24"/>
                    </a:lnTo>
                    <a:lnTo>
                      <a:pt x="2" y="32"/>
                    </a:lnTo>
                    <a:lnTo>
                      <a:pt x="0" y="40"/>
                    </a:lnTo>
                    <a:lnTo>
                      <a:pt x="0" y="40"/>
                    </a:lnTo>
                    <a:lnTo>
                      <a:pt x="2" y="48"/>
                    </a:lnTo>
                    <a:lnTo>
                      <a:pt x="4" y="55"/>
                    </a:lnTo>
                    <a:lnTo>
                      <a:pt x="7" y="62"/>
                    </a:lnTo>
                    <a:lnTo>
                      <a:pt x="12" y="69"/>
                    </a:lnTo>
                    <a:lnTo>
                      <a:pt x="18" y="73"/>
                    </a:lnTo>
                    <a:lnTo>
                      <a:pt x="24" y="77"/>
                    </a:lnTo>
                    <a:lnTo>
                      <a:pt x="32" y="79"/>
                    </a:lnTo>
                    <a:lnTo>
                      <a:pt x="41" y="79"/>
                    </a:lnTo>
                    <a:lnTo>
                      <a:pt x="41" y="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alibri"/>
                  <a:ea typeface="+mn-ea"/>
                  <a:cs typeface="+mn-cs"/>
                </a:endParaRPr>
              </a:p>
            </p:txBody>
          </p:sp>
          <p:sp>
            <p:nvSpPr>
              <p:cNvPr id="63" name="Freeform 136">
                <a:extLst>
                  <a:ext uri="{FF2B5EF4-FFF2-40B4-BE49-F238E27FC236}">
                    <a16:creationId xmlns:a16="http://schemas.microsoft.com/office/drawing/2014/main" id="{13067F70-0CA3-4E41-9AEC-B1DD88C5FCA5}"/>
                  </a:ext>
                </a:extLst>
              </p:cNvPr>
              <p:cNvSpPr>
                <a:spLocks/>
              </p:cNvSpPr>
              <p:nvPr/>
            </p:nvSpPr>
            <p:spPr bwMode="auto">
              <a:xfrm>
                <a:off x="3333751" y="2650173"/>
                <a:ext cx="63500" cy="61913"/>
              </a:xfrm>
              <a:custGeom>
                <a:avLst/>
                <a:gdLst>
                  <a:gd name="T0" fmla="*/ 41 w 80"/>
                  <a:gd name="T1" fmla="*/ 0 h 79"/>
                  <a:gd name="T2" fmla="*/ 41 w 80"/>
                  <a:gd name="T3" fmla="*/ 0 h 79"/>
                  <a:gd name="T4" fmla="*/ 33 w 80"/>
                  <a:gd name="T5" fmla="*/ 1 h 79"/>
                  <a:gd name="T6" fmla="*/ 25 w 80"/>
                  <a:gd name="T7" fmla="*/ 4 h 79"/>
                  <a:gd name="T8" fmla="*/ 18 w 80"/>
                  <a:gd name="T9" fmla="*/ 7 h 79"/>
                  <a:gd name="T10" fmla="*/ 13 w 80"/>
                  <a:gd name="T11" fmla="*/ 12 h 79"/>
                  <a:gd name="T12" fmla="*/ 7 w 80"/>
                  <a:gd name="T13" fmla="*/ 18 h 79"/>
                  <a:gd name="T14" fmla="*/ 4 w 80"/>
                  <a:gd name="T15" fmla="*/ 24 h 79"/>
                  <a:gd name="T16" fmla="*/ 2 w 80"/>
                  <a:gd name="T17" fmla="*/ 32 h 79"/>
                  <a:gd name="T18" fmla="*/ 0 w 80"/>
                  <a:gd name="T19" fmla="*/ 40 h 79"/>
                  <a:gd name="T20" fmla="*/ 0 w 80"/>
                  <a:gd name="T21" fmla="*/ 40 h 79"/>
                  <a:gd name="T22" fmla="*/ 2 w 80"/>
                  <a:gd name="T23" fmla="*/ 48 h 79"/>
                  <a:gd name="T24" fmla="*/ 4 w 80"/>
                  <a:gd name="T25" fmla="*/ 55 h 79"/>
                  <a:gd name="T26" fmla="*/ 7 w 80"/>
                  <a:gd name="T27" fmla="*/ 62 h 79"/>
                  <a:gd name="T28" fmla="*/ 13 w 80"/>
                  <a:gd name="T29" fmla="*/ 69 h 79"/>
                  <a:gd name="T30" fmla="*/ 18 w 80"/>
                  <a:gd name="T31" fmla="*/ 73 h 79"/>
                  <a:gd name="T32" fmla="*/ 25 w 80"/>
                  <a:gd name="T33" fmla="*/ 77 h 79"/>
                  <a:gd name="T34" fmla="*/ 33 w 80"/>
                  <a:gd name="T35" fmla="*/ 79 h 79"/>
                  <a:gd name="T36" fmla="*/ 41 w 80"/>
                  <a:gd name="T37" fmla="*/ 79 h 79"/>
                  <a:gd name="T38" fmla="*/ 41 w 80"/>
                  <a:gd name="T39" fmla="*/ 79 h 79"/>
                  <a:gd name="T40" fmla="*/ 49 w 80"/>
                  <a:gd name="T41" fmla="*/ 79 h 79"/>
                  <a:gd name="T42" fmla="*/ 56 w 80"/>
                  <a:gd name="T43" fmla="*/ 77 h 79"/>
                  <a:gd name="T44" fmla="*/ 62 w 80"/>
                  <a:gd name="T45" fmla="*/ 73 h 79"/>
                  <a:gd name="T46" fmla="*/ 69 w 80"/>
                  <a:gd name="T47" fmla="*/ 69 h 79"/>
                  <a:gd name="T48" fmla="*/ 73 w 80"/>
                  <a:gd name="T49" fmla="*/ 62 h 79"/>
                  <a:gd name="T50" fmla="*/ 77 w 80"/>
                  <a:gd name="T51" fmla="*/ 55 h 79"/>
                  <a:gd name="T52" fmla="*/ 80 w 80"/>
                  <a:gd name="T53" fmla="*/ 48 h 79"/>
                  <a:gd name="T54" fmla="*/ 80 w 80"/>
                  <a:gd name="T55" fmla="*/ 40 h 79"/>
                  <a:gd name="T56" fmla="*/ 80 w 80"/>
                  <a:gd name="T57" fmla="*/ 40 h 79"/>
                  <a:gd name="T58" fmla="*/ 80 w 80"/>
                  <a:gd name="T59" fmla="*/ 32 h 79"/>
                  <a:gd name="T60" fmla="*/ 77 w 80"/>
                  <a:gd name="T61" fmla="*/ 24 h 79"/>
                  <a:gd name="T62" fmla="*/ 73 w 80"/>
                  <a:gd name="T63" fmla="*/ 18 h 79"/>
                  <a:gd name="T64" fmla="*/ 69 w 80"/>
                  <a:gd name="T65" fmla="*/ 12 h 79"/>
                  <a:gd name="T66" fmla="*/ 62 w 80"/>
                  <a:gd name="T67" fmla="*/ 7 h 79"/>
                  <a:gd name="T68" fmla="*/ 56 w 80"/>
                  <a:gd name="T69" fmla="*/ 4 h 79"/>
                  <a:gd name="T70" fmla="*/ 49 w 80"/>
                  <a:gd name="T71" fmla="*/ 1 h 79"/>
                  <a:gd name="T72" fmla="*/ 41 w 80"/>
                  <a:gd name="T73" fmla="*/ 0 h 79"/>
                  <a:gd name="T74" fmla="*/ 41 w 80"/>
                  <a:gd name="T75"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0" h="79">
                    <a:moveTo>
                      <a:pt x="41" y="0"/>
                    </a:moveTo>
                    <a:lnTo>
                      <a:pt x="41" y="0"/>
                    </a:lnTo>
                    <a:lnTo>
                      <a:pt x="33" y="1"/>
                    </a:lnTo>
                    <a:lnTo>
                      <a:pt x="25" y="4"/>
                    </a:lnTo>
                    <a:lnTo>
                      <a:pt x="18" y="7"/>
                    </a:lnTo>
                    <a:lnTo>
                      <a:pt x="13" y="12"/>
                    </a:lnTo>
                    <a:lnTo>
                      <a:pt x="7" y="18"/>
                    </a:lnTo>
                    <a:lnTo>
                      <a:pt x="4" y="24"/>
                    </a:lnTo>
                    <a:lnTo>
                      <a:pt x="2" y="32"/>
                    </a:lnTo>
                    <a:lnTo>
                      <a:pt x="0" y="40"/>
                    </a:lnTo>
                    <a:lnTo>
                      <a:pt x="0" y="40"/>
                    </a:lnTo>
                    <a:lnTo>
                      <a:pt x="2" y="48"/>
                    </a:lnTo>
                    <a:lnTo>
                      <a:pt x="4" y="55"/>
                    </a:lnTo>
                    <a:lnTo>
                      <a:pt x="7" y="62"/>
                    </a:lnTo>
                    <a:lnTo>
                      <a:pt x="13" y="69"/>
                    </a:lnTo>
                    <a:lnTo>
                      <a:pt x="18" y="73"/>
                    </a:lnTo>
                    <a:lnTo>
                      <a:pt x="25" y="77"/>
                    </a:lnTo>
                    <a:lnTo>
                      <a:pt x="33" y="79"/>
                    </a:lnTo>
                    <a:lnTo>
                      <a:pt x="41" y="79"/>
                    </a:lnTo>
                    <a:lnTo>
                      <a:pt x="41" y="79"/>
                    </a:lnTo>
                    <a:lnTo>
                      <a:pt x="49" y="79"/>
                    </a:lnTo>
                    <a:lnTo>
                      <a:pt x="56" y="77"/>
                    </a:lnTo>
                    <a:lnTo>
                      <a:pt x="62" y="73"/>
                    </a:lnTo>
                    <a:lnTo>
                      <a:pt x="69" y="69"/>
                    </a:lnTo>
                    <a:lnTo>
                      <a:pt x="73" y="62"/>
                    </a:lnTo>
                    <a:lnTo>
                      <a:pt x="77" y="55"/>
                    </a:lnTo>
                    <a:lnTo>
                      <a:pt x="80" y="48"/>
                    </a:lnTo>
                    <a:lnTo>
                      <a:pt x="80" y="40"/>
                    </a:lnTo>
                    <a:lnTo>
                      <a:pt x="80" y="40"/>
                    </a:lnTo>
                    <a:lnTo>
                      <a:pt x="80" y="32"/>
                    </a:lnTo>
                    <a:lnTo>
                      <a:pt x="77" y="24"/>
                    </a:lnTo>
                    <a:lnTo>
                      <a:pt x="73" y="18"/>
                    </a:lnTo>
                    <a:lnTo>
                      <a:pt x="69" y="12"/>
                    </a:lnTo>
                    <a:lnTo>
                      <a:pt x="62" y="7"/>
                    </a:lnTo>
                    <a:lnTo>
                      <a:pt x="56" y="4"/>
                    </a:lnTo>
                    <a:lnTo>
                      <a:pt x="49" y="1"/>
                    </a:lnTo>
                    <a:lnTo>
                      <a:pt x="41" y="0"/>
                    </a:lnTo>
                    <a:lnTo>
                      <a:pt x="4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alibri"/>
                  <a:ea typeface="+mn-ea"/>
                  <a:cs typeface="+mn-cs"/>
                </a:endParaRPr>
              </a:p>
            </p:txBody>
          </p:sp>
          <p:sp>
            <p:nvSpPr>
              <p:cNvPr id="64" name="Freeform 137">
                <a:extLst>
                  <a:ext uri="{FF2B5EF4-FFF2-40B4-BE49-F238E27FC236}">
                    <a16:creationId xmlns:a16="http://schemas.microsoft.com/office/drawing/2014/main" id="{0B0F490C-E5F5-483E-B2EA-7834A9F9666B}"/>
                  </a:ext>
                </a:extLst>
              </p:cNvPr>
              <p:cNvSpPr>
                <a:spLocks/>
              </p:cNvSpPr>
              <p:nvPr/>
            </p:nvSpPr>
            <p:spPr bwMode="auto">
              <a:xfrm>
                <a:off x="3414713" y="2632710"/>
                <a:ext cx="80963" cy="79375"/>
              </a:xfrm>
              <a:custGeom>
                <a:avLst/>
                <a:gdLst>
                  <a:gd name="T0" fmla="*/ 51 w 102"/>
                  <a:gd name="T1" fmla="*/ 100 h 100"/>
                  <a:gd name="T2" fmla="*/ 51 w 102"/>
                  <a:gd name="T3" fmla="*/ 100 h 100"/>
                  <a:gd name="T4" fmla="*/ 60 w 102"/>
                  <a:gd name="T5" fmla="*/ 99 h 100"/>
                  <a:gd name="T6" fmla="*/ 69 w 102"/>
                  <a:gd name="T7" fmla="*/ 96 h 100"/>
                  <a:gd name="T8" fmla="*/ 79 w 102"/>
                  <a:gd name="T9" fmla="*/ 92 h 100"/>
                  <a:gd name="T10" fmla="*/ 86 w 102"/>
                  <a:gd name="T11" fmla="*/ 86 h 100"/>
                  <a:gd name="T12" fmla="*/ 92 w 102"/>
                  <a:gd name="T13" fmla="*/ 78 h 100"/>
                  <a:gd name="T14" fmla="*/ 98 w 102"/>
                  <a:gd name="T15" fmla="*/ 69 h 100"/>
                  <a:gd name="T16" fmla="*/ 100 w 102"/>
                  <a:gd name="T17" fmla="*/ 60 h 100"/>
                  <a:gd name="T18" fmla="*/ 102 w 102"/>
                  <a:gd name="T19" fmla="*/ 49 h 100"/>
                  <a:gd name="T20" fmla="*/ 102 w 102"/>
                  <a:gd name="T21" fmla="*/ 49 h 100"/>
                  <a:gd name="T22" fmla="*/ 100 w 102"/>
                  <a:gd name="T23" fmla="*/ 40 h 100"/>
                  <a:gd name="T24" fmla="*/ 98 w 102"/>
                  <a:gd name="T25" fmla="*/ 30 h 100"/>
                  <a:gd name="T26" fmla="*/ 92 w 102"/>
                  <a:gd name="T27" fmla="*/ 21 h 100"/>
                  <a:gd name="T28" fmla="*/ 86 w 102"/>
                  <a:gd name="T29" fmla="*/ 14 h 100"/>
                  <a:gd name="T30" fmla="*/ 79 w 102"/>
                  <a:gd name="T31" fmla="*/ 8 h 100"/>
                  <a:gd name="T32" fmla="*/ 69 w 102"/>
                  <a:gd name="T33" fmla="*/ 4 h 100"/>
                  <a:gd name="T34" fmla="*/ 60 w 102"/>
                  <a:gd name="T35" fmla="*/ 0 h 100"/>
                  <a:gd name="T36" fmla="*/ 51 w 102"/>
                  <a:gd name="T37" fmla="*/ 0 h 100"/>
                  <a:gd name="T38" fmla="*/ 51 w 102"/>
                  <a:gd name="T39" fmla="*/ 0 h 100"/>
                  <a:gd name="T40" fmla="*/ 40 w 102"/>
                  <a:gd name="T41" fmla="*/ 0 h 100"/>
                  <a:gd name="T42" fmla="*/ 30 w 102"/>
                  <a:gd name="T43" fmla="*/ 4 h 100"/>
                  <a:gd name="T44" fmla="*/ 22 w 102"/>
                  <a:gd name="T45" fmla="*/ 8 h 100"/>
                  <a:gd name="T46" fmla="*/ 14 w 102"/>
                  <a:gd name="T47" fmla="*/ 14 h 100"/>
                  <a:gd name="T48" fmla="*/ 8 w 102"/>
                  <a:gd name="T49" fmla="*/ 21 h 100"/>
                  <a:gd name="T50" fmla="*/ 4 w 102"/>
                  <a:gd name="T51" fmla="*/ 30 h 100"/>
                  <a:gd name="T52" fmla="*/ 1 w 102"/>
                  <a:gd name="T53" fmla="*/ 40 h 100"/>
                  <a:gd name="T54" fmla="*/ 0 w 102"/>
                  <a:gd name="T55" fmla="*/ 49 h 100"/>
                  <a:gd name="T56" fmla="*/ 0 w 102"/>
                  <a:gd name="T57" fmla="*/ 49 h 100"/>
                  <a:gd name="T58" fmla="*/ 1 w 102"/>
                  <a:gd name="T59" fmla="*/ 60 h 100"/>
                  <a:gd name="T60" fmla="*/ 4 w 102"/>
                  <a:gd name="T61" fmla="*/ 69 h 100"/>
                  <a:gd name="T62" fmla="*/ 8 w 102"/>
                  <a:gd name="T63" fmla="*/ 78 h 100"/>
                  <a:gd name="T64" fmla="*/ 14 w 102"/>
                  <a:gd name="T65" fmla="*/ 86 h 100"/>
                  <a:gd name="T66" fmla="*/ 22 w 102"/>
                  <a:gd name="T67" fmla="*/ 92 h 100"/>
                  <a:gd name="T68" fmla="*/ 30 w 102"/>
                  <a:gd name="T69" fmla="*/ 96 h 100"/>
                  <a:gd name="T70" fmla="*/ 40 w 102"/>
                  <a:gd name="T71" fmla="*/ 99 h 100"/>
                  <a:gd name="T72" fmla="*/ 51 w 102"/>
                  <a:gd name="T73" fmla="*/ 100 h 100"/>
                  <a:gd name="T74" fmla="*/ 51 w 102"/>
                  <a:gd name="T7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2" h="100">
                    <a:moveTo>
                      <a:pt x="51" y="100"/>
                    </a:moveTo>
                    <a:lnTo>
                      <a:pt x="51" y="100"/>
                    </a:lnTo>
                    <a:lnTo>
                      <a:pt x="60" y="99"/>
                    </a:lnTo>
                    <a:lnTo>
                      <a:pt x="69" y="96"/>
                    </a:lnTo>
                    <a:lnTo>
                      <a:pt x="79" y="92"/>
                    </a:lnTo>
                    <a:lnTo>
                      <a:pt x="86" y="86"/>
                    </a:lnTo>
                    <a:lnTo>
                      <a:pt x="92" y="78"/>
                    </a:lnTo>
                    <a:lnTo>
                      <a:pt x="98" y="69"/>
                    </a:lnTo>
                    <a:lnTo>
                      <a:pt x="100" y="60"/>
                    </a:lnTo>
                    <a:lnTo>
                      <a:pt x="102" y="49"/>
                    </a:lnTo>
                    <a:lnTo>
                      <a:pt x="102" y="49"/>
                    </a:lnTo>
                    <a:lnTo>
                      <a:pt x="100" y="40"/>
                    </a:lnTo>
                    <a:lnTo>
                      <a:pt x="98" y="30"/>
                    </a:lnTo>
                    <a:lnTo>
                      <a:pt x="92" y="21"/>
                    </a:lnTo>
                    <a:lnTo>
                      <a:pt x="86" y="14"/>
                    </a:lnTo>
                    <a:lnTo>
                      <a:pt x="79" y="8"/>
                    </a:lnTo>
                    <a:lnTo>
                      <a:pt x="69" y="4"/>
                    </a:lnTo>
                    <a:lnTo>
                      <a:pt x="60" y="0"/>
                    </a:lnTo>
                    <a:lnTo>
                      <a:pt x="51" y="0"/>
                    </a:lnTo>
                    <a:lnTo>
                      <a:pt x="51" y="0"/>
                    </a:lnTo>
                    <a:lnTo>
                      <a:pt x="40" y="0"/>
                    </a:lnTo>
                    <a:lnTo>
                      <a:pt x="30" y="4"/>
                    </a:lnTo>
                    <a:lnTo>
                      <a:pt x="22" y="8"/>
                    </a:lnTo>
                    <a:lnTo>
                      <a:pt x="14" y="14"/>
                    </a:lnTo>
                    <a:lnTo>
                      <a:pt x="8" y="21"/>
                    </a:lnTo>
                    <a:lnTo>
                      <a:pt x="4" y="30"/>
                    </a:lnTo>
                    <a:lnTo>
                      <a:pt x="1" y="40"/>
                    </a:lnTo>
                    <a:lnTo>
                      <a:pt x="0" y="49"/>
                    </a:lnTo>
                    <a:lnTo>
                      <a:pt x="0" y="49"/>
                    </a:lnTo>
                    <a:lnTo>
                      <a:pt x="1" y="60"/>
                    </a:lnTo>
                    <a:lnTo>
                      <a:pt x="4" y="69"/>
                    </a:lnTo>
                    <a:lnTo>
                      <a:pt x="8" y="78"/>
                    </a:lnTo>
                    <a:lnTo>
                      <a:pt x="14" y="86"/>
                    </a:lnTo>
                    <a:lnTo>
                      <a:pt x="22" y="92"/>
                    </a:lnTo>
                    <a:lnTo>
                      <a:pt x="30" y="96"/>
                    </a:lnTo>
                    <a:lnTo>
                      <a:pt x="40" y="99"/>
                    </a:lnTo>
                    <a:lnTo>
                      <a:pt x="51" y="100"/>
                    </a:lnTo>
                    <a:lnTo>
                      <a:pt x="51" y="1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alibri"/>
                  <a:ea typeface="+mn-ea"/>
                  <a:cs typeface="+mn-cs"/>
                </a:endParaRPr>
              </a:p>
            </p:txBody>
          </p:sp>
        </p:grpSp>
      </p:grpSp>
      <p:grpSp>
        <p:nvGrpSpPr>
          <p:cNvPr id="65" name="Group 64">
            <a:extLst>
              <a:ext uri="{FF2B5EF4-FFF2-40B4-BE49-F238E27FC236}">
                <a16:creationId xmlns:a16="http://schemas.microsoft.com/office/drawing/2014/main" id="{1D6DFAEB-5323-4D94-AFB6-AB07D35A52D9}"/>
              </a:ext>
            </a:extLst>
          </p:cNvPr>
          <p:cNvGrpSpPr/>
          <p:nvPr/>
        </p:nvGrpSpPr>
        <p:grpSpPr>
          <a:xfrm>
            <a:off x="657922" y="1664170"/>
            <a:ext cx="3921308" cy="982354"/>
            <a:chOff x="652277" y="3454004"/>
            <a:chExt cx="3921308" cy="982354"/>
          </a:xfrm>
        </p:grpSpPr>
        <p:cxnSp>
          <p:nvCxnSpPr>
            <p:cNvPr id="66" name="Straight Connector 65">
              <a:extLst>
                <a:ext uri="{FF2B5EF4-FFF2-40B4-BE49-F238E27FC236}">
                  <a16:creationId xmlns:a16="http://schemas.microsoft.com/office/drawing/2014/main" id="{13C33739-7125-43D4-A282-85D52A1B859A}"/>
                </a:ext>
              </a:extLst>
            </p:cNvPr>
            <p:cNvCxnSpPr/>
            <p:nvPr/>
          </p:nvCxnSpPr>
          <p:spPr>
            <a:xfrm>
              <a:off x="652277" y="3741826"/>
              <a:ext cx="3921308" cy="0"/>
            </a:xfrm>
            <a:prstGeom prst="line">
              <a:avLst/>
            </a:prstGeom>
            <a:ln w="9525" cmpd="sng">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67" name="Rectangle 66">
              <a:extLst>
                <a:ext uri="{FF2B5EF4-FFF2-40B4-BE49-F238E27FC236}">
                  <a16:creationId xmlns:a16="http://schemas.microsoft.com/office/drawing/2014/main" id="{40BF1BCD-E38F-49D1-841C-4CFF57AC6E80}"/>
                </a:ext>
              </a:extLst>
            </p:cNvPr>
            <p:cNvSpPr/>
            <p:nvPr/>
          </p:nvSpPr>
          <p:spPr>
            <a:xfrm>
              <a:off x="654755" y="3454004"/>
              <a:ext cx="558871" cy="215444"/>
            </a:xfrm>
            <a:prstGeom prst="rect">
              <a:avLst/>
            </a:prstGeom>
          </p:spPr>
          <p:txBody>
            <a:bodyPr wrap="none" lIns="0" tIns="0" rIns="0" bIns="0">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400" b="1" i="0" u="none" strike="noStrike" kern="1200" cap="none" spc="150" normalizeH="0" baseline="0" noProof="0">
                  <a:ln>
                    <a:noFill/>
                  </a:ln>
                  <a:solidFill>
                    <a:srgbClr val="60B174"/>
                  </a:solidFill>
                  <a:effectLst/>
                  <a:uLnTx/>
                  <a:uFillTx/>
                  <a:latin typeface="Calibri"/>
                  <a:ea typeface="Open Sans" panose="020B0606030504020204" pitchFamily="34" charset="0"/>
                  <a:cs typeface="Open Sans" panose="020B0606030504020204" pitchFamily="34" charset="0"/>
                </a:rPr>
                <a:t>WORK</a:t>
              </a:r>
            </a:p>
          </p:txBody>
        </p:sp>
        <p:sp>
          <p:nvSpPr>
            <p:cNvPr id="68" name="Rectangle 67">
              <a:extLst>
                <a:ext uri="{FF2B5EF4-FFF2-40B4-BE49-F238E27FC236}">
                  <a16:creationId xmlns:a16="http://schemas.microsoft.com/office/drawing/2014/main" id="{E16B2FE7-FDD8-4749-86E1-0E15E1790DA8}"/>
                </a:ext>
              </a:extLst>
            </p:cNvPr>
            <p:cNvSpPr/>
            <p:nvPr/>
          </p:nvSpPr>
          <p:spPr>
            <a:xfrm>
              <a:off x="654754" y="3790027"/>
              <a:ext cx="3649099" cy="646331"/>
            </a:xfrm>
            <a:prstGeom prst="rect">
              <a:avLst/>
            </a:prstGeom>
          </p:spPr>
          <p:txBody>
            <a:bodyPr wrap="square" lIns="0" tIns="0" rIns="0" bIns="0">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srgbClr val="000000"/>
                  </a:solidFill>
                  <a:effectLst/>
                  <a:uLnTx/>
                  <a:uFillTx/>
                  <a:latin typeface="Calibri"/>
                  <a:ea typeface="Open Sans" panose="020B0606030504020204" pitchFamily="34" charset="0"/>
                  <a:cs typeface="Open Sans" panose="020B0606030504020204" pitchFamily="34" charset="0"/>
                </a:rPr>
                <a:t>The relationship I have with the work I do, the norms, methods and tools I use to get work done, and how my work strengthens me</a:t>
              </a:r>
            </a:p>
          </p:txBody>
        </p:sp>
      </p:grpSp>
      <p:grpSp>
        <p:nvGrpSpPr>
          <p:cNvPr id="69" name="Group 68">
            <a:extLst>
              <a:ext uri="{FF2B5EF4-FFF2-40B4-BE49-F238E27FC236}">
                <a16:creationId xmlns:a16="http://schemas.microsoft.com/office/drawing/2014/main" id="{4D8EC5C0-8BCE-45CB-8E71-A62F97558FE4}"/>
              </a:ext>
            </a:extLst>
          </p:cNvPr>
          <p:cNvGrpSpPr/>
          <p:nvPr/>
        </p:nvGrpSpPr>
        <p:grpSpPr>
          <a:xfrm>
            <a:off x="4562673" y="1763434"/>
            <a:ext cx="709072" cy="706917"/>
            <a:chOff x="4562673" y="1706581"/>
            <a:chExt cx="709072" cy="706917"/>
          </a:xfrm>
        </p:grpSpPr>
        <p:sp>
          <p:nvSpPr>
            <p:cNvPr id="70" name="Oval 69">
              <a:extLst>
                <a:ext uri="{FF2B5EF4-FFF2-40B4-BE49-F238E27FC236}">
                  <a16:creationId xmlns:a16="http://schemas.microsoft.com/office/drawing/2014/main" id="{762B1943-A824-4E94-85F3-13D3AABA2DD6}"/>
                </a:ext>
              </a:extLst>
            </p:cNvPr>
            <p:cNvSpPr/>
            <p:nvPr/>
          </p:nvSpPr>
          <p:spPr>
            <a:xfrm flipH="1">
              <a:off x="4586474" y="1724589"/>
              <a:ext cx="657244" cy="657244"/>
            </a:xfrm>
            <a:prstGeom prst="ellipse">
              <a:avLst/>
            </a:prstGeom>
            <a:solidFill>
              <a:schemeClr val="bg1"/>
            </a:solidFill>
            <a:ln w="28575" cmpd="sng">
              <a:solidFill>
                <a:srgbClr val="FDB81E"/>
              </a:solidFill>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a:ea typeface="+mn-ea"/>
                <a:cs typeface="+mn-cs"/>
              </a:endParaRPr>
            </a:p>
          </p:txBody>
        </p:sp>
        <p:grpSp>
          <p:nvGrpSpPr>
            <p:cNvPr id="71" name="Group 70">
              <a:extLst>
                <a:ext uri="{FF2B5EF4-FFF2-40B4-BE49-F238E27FC236}">
                  <a16:creationId xmlns:a16="http://schemas.microsoft.com/office/drawing/2014/main" id="{A15FABA7-5B7F-40E9-84AA-7EC3B378E891}"/>
                </a:ext>
              </a:extLst>
            </p:cNvPr>
            <p:cNvGrpSpPr>
              <a:grpSpLocks noChangeAspect="1"/>
            </p:cNvGrpSpPr>
            <p:nvPr/>
          </p:nvGrpSpPr>
          <p:grpSpPr>
            <a:xfrm>
              <a:off x="4562673" y="1706581"/>
              <a:ext cx="709072" cy="706917"/>
              <a:chOff x="1433513" y="822325"/>
              <a:chExt cx="522288" cy="520700"/>
            </a:xfrm>
          </p:grpSpPr>
          <p:sp>
            <p:nvSpPr>
              <p:cNvPr id="72" name="Freeform 7">
                <a:extLst>
                  <a:ext uri="{FF2B5EF4-FFF2-40B4-BE49-F238E27FC236}">
                    <a16:creationId xmlns:a16="http://schemas.microsoft.com/office/drawing/2014/main" id="{B2BDBB20-50E8-44E0-8DD5-47C4523117D9}"/>
                  </a:ext>
                </a:extLst>
              </p:cNvPr>
              <p:cNvSpPr>
                <a:spLocks noEditPoints="1"/>
              </p:cNvSpPr>
              <p:nvPr/>
            </p:nvSpPr>
            <p:spPr bwMode="auto">
              <a:xfrm>
                <a:off x="1433513" y="822325"/>
                <a:ext cx="522288" cy="520700"/>
              </a:xfrm>
              <a:custGeom>
                <a:avLst/>
                <a:gdLst>
                  <a:gd name="T0" fmla="*/ 313 w 658"/>
                  <a:gd name="T1" fmla="*/ 657 h 657"/>
                  <a:gd name="T2" fmla="*/ 263 w 658"/>
                  <a:gd name="T3" fmla="*/ 650 h 657"/>
                  <a:gd name="T4" fmla="*/ 202 w 658"/>
                  <a:gd name="T5" fmla="*/ 631 h 657"/>
                  <a:gd name="T6" fmla="*/ 121 w 658"/>
                  <a:gd name="T7" fmla="*/ 582 h 657"/>
                  <a:gd name="T8" fmla="*/ 57 w 658"/>
                  <a:gd name="T9" fmla="*/ 512 h 657"/>
                  <a:gd name="T10" fmla="*/ 15 w 658"/>
                  <a:gd name="T11" fmla="*/ 426 h 657"/>
                  <a:gd name="T12" fmla="*/ 4 w 658"/>
                  <a:gd name="T13" fmla="*/ 379 h 657"/>
                  <a:gd name="T14" fmla="*/ 0 w 658"/>
                  <a:gd name="T15" fmla="*/ 329 h 657"/>
                  <a:gd name="T16" fmla="*/ 3 w 658"/>
                  <a:gd name="T17" fmla="*/ 295 h 657"/>
                  <a:gd name="T18" fmla="*/ 11 w 658"/>
                  <a:gd name="T19" fmla="*/ 246 h 657"/>
                  <a:gd name="T20" fmla="*/ 40 w 658"/>
                  <a:gd name="T21" fmla="*/ 172 h 657"/>
                  <a:gd name="T22" fmla="*/ 97 w 658"/>
                  <a:gd name="T23" fmla="*/ 97 h 657"/>
                  <a:gd name="T24" fmla="*/ 173 w 658"/>
                  <a:gd name="T25" fmla="*/ 39 h 657"/>
                  <a:gd name="T26" fmla="*/ 247 w 658"/>
                  <a:gd name="T27" fmla="*/ 9 h 657"/>
                  <a:gd name="T28" fmla="*/ 296 w 658"/>
                  <a:gd name="T29" fmla="*/ 1 h 657"/>
                  <a:gd name="T30" fmla="*/ 329 w 658"/>
                  <a:gd name="T31" fmla="*/ 0 h 657"/>
                  <a:gd name="T32" fmla="*/ 379 w 658"/>
                  <a:gd name="T33" fmla="*/ 4 h 657"/>
                  <a:gd name="T34" fmla="*/ 427 w 658"/>
                  <a:gd name="T35" fmla="*/ 15 h 657"/>
                  <a:gd name="T36" fmla="*/ 513 w 658"/>
                  <a:gd name="T37" fmla="*/ 56 h 657"/>
                  <a:gd name="T38" fmla="*/ 583 w 658"/>
                  <a:gd name="T39" fmla="*/ 120 h 657"/>
                  <a:gd name="T40" fmla="*/ 633 w 658"/>
                  <a:gd name="T41" fmla="*/ 200 h 657"/>
                  <a:gd name="T42" fmla="*/ 652 w 658"/>
                  <a:gd name="T43" fmla="*/ 262 h 657"/>
                  <a:gd name="T44" fmla="*/ 658 w 658"/>
                  <a:gd name="T45" fmla="*/ 312 h 657"/>
                  <a:gd name="T46" fmla="*/ 658 w 658"/>
                  <a:gd name="T47" fmla="*/ 345 h 657"/>
                  <a:gd name="T48" fmla="*/ 652 w 658"/>
                  <a:gd name="T49" fmla="*/ 395 h 657"/>
                  <a:gd name="T50" fmla="*/ 633 w 658"/>
                  <a:gd name="T51" fmla="*/ 457 h 657"/>
                  <a:gd name="T52" fmla="*/ 583 w 658"/>
                  <a:gd name="T53" fmla="*/ 537 h 657"/>
                  <a:gd name="T54" fmla="*/ 513 w 658"/>
                  <a:gd name="T55" fmla="*/ 600 h 657"/>
                  <a:gd name="T56" fmla="*/ 427 w 658"/>
                  <a:gd name="T57" fmla="*/ 642 h 657"/>
                  <a:gd name="T58" fmla="*/ 379 w 658"/>
                  <a:gd name="T59" fmla="*/ 653 h 657"/>
                  <a:gd name="T60" fmla="*/ 329 w 658"/>
                  <a:gd name="T61" fmla="*/ 657 h 657"/>
                  <a:gd name="T62" fmla="*/ 329 w 658"/>
                  <a:gd name="T63" fmla="*/ 38 h 657"/>
                  <a:gd name="T64" fmla="*/ 243 w 658"/>
                  <a:gd name="T65" fmla="*/ 51 h 657"/>
                  <a:gd name="T66" fmla="*/ 167 w 658"/>
                  <a:gd name="T67" fmla="*/ 87 h 657"/>
                  <a:gd name="T68" fmla="*/ 105 w 658"/>
                  <a:gd name="T69" fmla="*/ 144 h 657"/>
                  <a:gd name="T70" fmla="*/ 62 w 658"/>
                  <a:gd name="T71" fmla="*/ 215 h 657"/>
                  <a:gd name="T72" fmla="*/ 40 w 658"/>
                  <a:gd name="T73" fmla="*/ 298 h 657"/>
                  <a:gd name="T74" fmla="*/ 40 w 658"/>
                  <a:gd name="T75" fmla="*/ 359 h 657"/>
                  <a:gd name="T76" fmla="*/ 62 w 658"/>
                  <a:gd name="T77" fmla="*/ 442 h 657"/>
                  <a:gd name="T78" fmla="*/ 105 w 658"/>
                  <a:gd name="T79" fmla="*/ 513 h 657"/>
                  <a:gd name="T80" fmla="*/ 167 w 658"/>
                  <a:gd name="T81" fmla="*/ 570 h 657"/>
                  <a:gd name="T82" fmla="*/ 243 w 658"/>
                  <a:gd name="T83" fmla="*/ 607 h 657"/>
                  <a:gd name="T84" fmla="*/ 329 w 658"/>
                  <a:gd name="T85" fmla="*/ 619 h 657"/>
                  <a:gd name="T86" fmla="*/ 388 w 658"/>
                  <a:gd name="T87" fmla="*/ 614 h 657"/>
                  <a:gd name="T88" fmla="*/ 468 w 658"/>
                  <a:gd name="T89" fmla="*/ 584 h 657"/>
                  <a:gd name="T90" fmla="*/ 535 w 658"/>
                  <a:gd name="T91" fmla="*/ 535 h 657"/>
                  <a:gd name="T92" fmla="*/ 586 w 658"/>
                  <a:gd name="T93" fmla="*/ 467 h 657"/>
                  <a:gd name="T94" fmla="*/ 615 w 658"/>
                  <a:gd name="T95" fmla="*/ 387 h 657"/>
                  <a:gd name="T96" fmla="*/ 621 w 658"/>
                  <a:gd name="T97" fmla="*/ 329 h 657"/>
                  <a:gd name="T98" fmla="*/ 607 w 658"/>
                  <a:gd name="T99" fmla="*/ 242 h 657"/>
                  <a:gd name="T100" fmla="*/ 571 w 658"/>
                  <a:gd name="T101" fmla="*/ 165 h 657"/>
                  <a:gd name="T102" fmla="*/ 515 w 658"/>
                  <a:gd name="T103" fmla="*/ 103 h 657"/>
                  <a:gd name="T104" fmla="*/ 443 w 658"/>
                  <a:gd name="T105" fmla="*/ 60 h 657"/>
                  <a:gd name="T106" fmla="*/ 359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3" y="657"/>
                    </a:lnTo>
                    <a:lnTo>
                      <a:pt x="296" y="655"/>
                    </a:lnTo>
                    <a:lnTo>
                      <a:pt x="280" y="653"/>
                    </a:lnTo>
                    <a:lnTo>
                      <a:pt x="263" y="650"/>
                    </a:lnTo>
                    <a:lnTo>
                      <a:pt x="247" y="647"/>
                    </a:lnTo>
                    <a:lnTo>
                      <a:pt x="233" y="642"/>
                    </a:lnTo>
                    <a:lnTo>
                      <a:pt x="202" y="631"/>
                    </a:lnTo>
                    <a:lnTo>
                      <a:pt x="173" y="618"/>
                    </a:lnTo>
                    <a:lnTo>
                      <a:pt x="145" y="600"/>
                    </a:lnTo>
                    <a:lnTo>
                      <a:pt x="121" y="582"/>
                    </a:lnTo>
                    <a:lnTo>
                      <a:pt x="97" y="561"/>
                    </a:lnTo>
                    <a:lnTo>
                      <a:pt x="75" y="537"/>
                    </a:lnTo>
                    <a:lnTo>
                      <a:pt x="57" y="512"/>
                    </a:lnTo>
                    <a:lnTo>
                      <a:pt x="40" y="485"/>
                    </a:lnTo>
                    <a:lnTo>
                      <a:pt x="27" y="457"/>
                    </a:lnTo>
                    <a:lnTo>
                      <a:pt x="15" y="426"/>
                    </a:lnTo>
                    <a:lnTo>
                      <a:pt x="11" y="411"/>
                    </a:lnTo>
                    <a:lnTo>
                      <a:pt x="7" y="395"/>
                    </a:lnTo>
                    <a:lnTo>
                      <a:pt x="4" y="379"/>
                    </a:lnTo>
                    <a:lnTo>
                      <a:pt x="3" y="363"/>
                    </a:lnTo>
                    <a:lnTo>
                      <a:pt x="1" y="345"/>
                    </a:lnTo>
                    <a:lnTo>
                      <a:pt x="0" y="329"/>
                    </a:lnTo>
                    <a:lnTo>
                      <a:pt x="0" y="329"/>
                    </a:lnTo>
                    <a:lnTo>
                      <a:pt x="1" y="312"/>
                    </a:lnTo>
                    <a:lnTo>
                      <a:pt x="3" y="295"/>
                    </a:lnTo>
                    <a:lnTo>
                      <a:pt x="4" y="278"/>
                    </a:lnTo>
                    <a:lnTo>
                      <a:pt x="7" y="262"/>
                    </a:lnTo>
                    <a:lnTo>
                      <a:pt x="11" y="246"/>
                    </a:lnTo>
                    <a:lnTo>
                      <a:pt x="15" y="231"/>
                    </a:lnTo>
                    <a:lnTo>
                      <a:pt x="27" y="200"/>
                    </a:lnTo>
                    <a:lnTo>
                      <a:pt x="40" y="172"/>
                    </a:lnTo>
                    <a:lnTo>
                      <a:pt x="57" y="145"/>
                    </a:lnTo>
                    <a:lnTo>
                      <a:pt x="75" y="120"/>
                    </a:lnTo>
                    <a:lnTo>
                      <a:pt x="97" y="97"/>
                    </a:lnTo>
                    <a:lnTo>
                      <a:pt x="121" y="75"/>
                    </a:lnTo>
                    <a:lnTo>
                      <a:pt x="145" y="56"/>
                    </a:lnTo>
                    <a:lnTo>
                      <a:pt x="173" y="39"/>
                    </a:lnTo>
                    <a:lnTo>
                      <a:pt x="202" y="26"/>
                    </a:lnTo>
                    <a:lnTo>
                      <a:pt x="233" y="15"/>
                    </a:lnTo>
                    <a:lnTo>
                      <a:pt x="247" y="9"/>
                    </a:lnTo>
                    <a:lnTo>
                      <a:pt x="263" y="7"/>
                    </a:lnTo>
                    <a:lnTo>
                      <a:pt x="280" y="4"/>
                    </a:lnTo>
                    <a:lnTo>
                      <a:pt x="296" y="1"/>
                    </a:lnTo>
                    <a:lnTo>
                      <a:pt x="313" y="0"/>
                    </a:lnTo>
                    <a:lnTo>
                      <a:pt x="329" y="0"/>
                    </a:lnTo>
                    <a:lnTo>
                      <a:pt x="329" y="0"/>
                    </a:lnTo>
                    <a:lnTo>
                      <a:pt x="347" y="0"/>
                    </a:lnTo>
                    <a:lnTo>
                      <a:pt x="363" y="1"/>
                    </a:lnTo>
                    <a:lnTo>
                      <a:pt x="379" y="4"/>
                    </a:lnTo>
                    <a:lnTo>
                      <a:pt x="396" y="7"/>
                    </a:lnTo>
                    <a:lnTo>
                      <a:pt x="411" y="9"/>
                    </a:lnTo>
                    <a:lnTo>
                      <a:pt x="427" y="15"/>
                    </a:lnTo>
                    <a:lnTo>
                      <a:pt x="457" y="26"/>
                    </a:lnTo>
                    <a:lnTo>
                      <a:pt x="486" y="39"/>
                    </a:lnTo>
                    <a:lnTo>
                      <a:pt x="513" y="56"/>
                    </a:lnTo>
                    <a:lnTo>
                      <a:pt x="539" y="75"/>
                    </a:lnTo>
                    <a:lnTo>
                      <a:pt x="562" y="97"/>
                    </a:lnTo>
                    <a:lnTo>
                      <a:pt x="583" y="120"/>
                    </a:lnTo>
                    <a:lnTo>
                      <a:pt x="602" y="145"/>
                    </a:lnTo>
                    <a:lnTo>
                      <a:pt x="618" y="172"/>
                    </a:lnTo>
                    <a:lnTo>
                      <a:pt x="633" y="200"/>
                    </a:lnTo>
                    <a:lnTo>
                      <a:pt x="644" y="231"/>
                    </a:lnTo>
                    <a:lnTo>
                      <a:pt x="648" y="246"/>
                    </a:lnTo>
                    <a:lnTo>
                      <a:pt x="652" y="262"/>
                    </a:lnTo>
                    <a:lnTo>
                      <a:pt x="654" y="278"/>
                    </a:lnTo>
                    <a:lnTo>
                      <a:pt x="657" y="295"/>
                    </a:lnTo>
                    <a:lnTo>
                      <a:pt x="658" y="312"/>
                    </a:lnTo>
                    <a:lnTo>
                      <a:pt x="658" y="329"/>
                    </a:lnTo>
                    <a:lnTo>
                      <a:pt x="658" y="329"/>
                    </a:lnTo>
                    <a:lnTo>
                      <a:pt x="658" y="345"/>
                    </a:lnTo>
                    <a:lnTo>
                      <a:pt x="657" y="363"/>
                    </a:lnTo>
                    <a:lnTo>
                      <a:pt x="654" y="379"/>
                    </a:lnTo>
                    <a:lnTo>
                      <a:pt x="652" y="395"/>
                    </a:lnTo>
                    <a:lnTo>
                      <a:pt x="648" y="411"/>
                    </a:lnTo>
                    <a:lnTo>
                      <a:pt x="644" y="426"/>
                    </a:lnTo>
                    <a:lnTo>
                      <a:pt x="633" y="457"/>
                    </a:lnTo>
                    <a:lnTo>
                      <a:pt x="618" y="485"/>
                    </a:lnTo>
                    <a:lnTo>
                      <a:pt x="602" y="512"/>
                    </a:lnTo>
                    <a:lnTo>
                      <a:pt x="583" y="537"/>
                    </a:lnTo>
                    <a:lnTo>
                      <a:pt x="562" y="561"/>
                    </a:lnTo>
                    <a:lnTo>
                      <a:pt x="539" y="582"/>
                    </a:lnTo>
                    <a:lnTo>
                      <a:pt x="513" y="600"/>
                    </a:lnTo>
                    <a:lnTo>
                      <a:pt x="486" y="618"/>
                    </a:lnTo>
                    <a:lnTo>
                      <a:pt x="457" y="631"/>
                    </a:lnTo>
                    <a:lnTo>
                      <a:pt x="427" y="642"/>
                    </a:lnTo>
                    <a:lnTo>
                      <a:pt x="411" y="647"/>
                    </a:lnTo>
                    <a:lnTo>
                      <a:pt x="396" y="650"/>
                    </a:lnTo>
                    <a:lnTo>
                      <a:pt x="379" y="653"/>
                    </a:lnTo>
                    <a:lnTo>
                      <a:pt x="363" y="655"/>
                    </a:lnTo>
                    <a:lnTo>
                      <a:pt x="347" y="657"/>
                    </a:lnTo>
                    <a:lnTo>
                      <a:pt x="329" y="657"/>
                    </a:lnTo>
                    <a:lnTo>
                      <a:pt x="329" y="657"/>
                    </a:lnTo>
                    <a:close/>
                    <a:moveTo>
                      <a:pt x="329" y="38"/>
                    </a:moveTo>
                    <a:lnTo>
                      <a:pt x="329" y="38"/>
                    </a:lnTo>
                    <a:lnTo>
                      <a:pt x="300" y="39"/>
                    </a:lnTo>
                    <a:lnTo>
                      <a:pt x="271" y="43"/>
                    </a:lnTo>
                    <a:lnTo>
                      <a:pt x="243" y="51"/>
                    </a:lnTo>
                    <a:lnTo>
                      <a:pt x="216" y="60"/>
                    </a:lnTo>
                    <a:lnTo>
                      <a:pt x="191" y="73"/>
                    </a:lnTo>
                    <a:lnTo>
                      <a:pt x="167" y="87"/>
                    </a:lnTo>
                    <a:lnTo>
                      <a:pt x="144" y="103"/>
                    </a:lnTo>
                    <a:lnTo>
                      <a:pt x="124" y="122"/>
                    </a:lnTo>
                    <a:lnTo>
                      <a:pt x="105" y="144"/>
                    </a:lnTo>
                    <a:lnTo>
                      <a:pt x="89" y="165"/>
                    </a:lnTo>
                    <a:lnTo>
                      <a:pt x="74" y="189"/>
                    </a:lnTo>
                    <a:lnTo>
                      <a:pt x="62" y="215"/>
                    </a:lnTo>
                    <a:lnTo>
                      <a:pt x="51" y="242"/>
                    </a:lnTo>
                    <a:lnTo>
                      <a:pt x="44" y="270"/>
                    </a:lnTo>
                    <a:lnTo>
                      <a:pt x="40" y="298"/>
                    </a:lnTo>
                    <a:lnTo>
                      <a:pt x="38" y="329"/>
                    </a:lnTo>
                    <a:lnTo>
                      <a:pt x="38" y="329"/>
                    </a:lnTo>
                    <a:lnTo>
                      <a:pt x="40" y="359"/>
                    </a:lnTo>
                    <a:lnTo>
                      <a:pt x="44" y="387"/>
                    </a:lnTo>
                    <a:lnTo>
                      <a:pt x="51" y="415"/>
                    </a:lnTo>
                    <a:lnTo>
                      <a:pt x="62" y="442"/>
                    </a:lnTo>
                    <a:lnTo>
                      <a:pt x="74" y="467"/>
                    </a:lnTo>
                    <a:lnTo>
                      <a:pt x="89" y="492"/>
                    </a:lnTo>
                    <a:lnTo>
                      <a:pt x="105" y="513"/>
                    </a:lnTo>
                    <a:lnTo>
                      <a:pt x="124" y="535"/>
                    </a:lnTo>
                    <a:lnTo>
                      <a:pt x="144" y="553"/>
                    </a:lnTo>
                    <a:lnTo>
                      <a:pt x="167" y="570"/>
                    </a:lnTo>
                    <a:lnTo>
                      <a:pt x="191" y="584"/>
                    </a:lnTo>
                    <a:lnTo>
                      <a:pt x="216" y="596"/>
                    </a:lnTo>
                    <a:lnTo>
                      <a:pt x="243" y="607"/>
                    </a:lnTo>
                    <a:lnTo>
                      <a:pt x="271" y="614"/>
                    </a:lnTo>
                    <a:lnTo>
                      <a:pt x="300" y="618"/>
                    </a:lnTo>
                    <a:lnTo>
                      <a:pt x="329" y="619"/>
                    </a:lnTo>
                    <a:lnTo>
                      <a:pt x="329" y="619"/>
                    </a:lnTo>
                    <a:lnTo>
                      <a:pt x="359" y="618"/>
                    </a:lnTo>
                    <a:lnTo>
                      <a:pt x="388" y="614"/>
                    </a:lnTo>
                    <a:lnTo>
                      <a:pt x="417" y="607"/>
                    </a:lnTo>
                    <a:lnTo>
                      <a:pt x="443" y="596"/>
                    </a:lnTo>
                    <a:lnTo>
                      <a:pt x="468" y="584"/>
                    </a:lnTo>
                    <a:lnTo>
                      <a:pt x="492" y="570"/>
                    </a:lnTo>
                    <a:lnTo>
                      <a:pt x="515" y="553"/>
                    </a:lnTo>
                    <a:lnTo>
                      <a:pt x="535" y="535"/>
                    </a:lnTo>
                    <a:lnTo>
                      <a:pt x="554" y="513"/>
                    </a:lnTo>
                    <a:lnTo>
                      <a:pt x="571" y="492"/>
                    </a:lnTo>
                    <a:lnTo>
                      <a:pt x="586" y="467"/>
                    </a:lnTo>
                    <a:lnTo>
                      <a:pt x="598" y="442"/>
                    </a:lnTo>
                    <a:lnTo>
                      <a:pt x="607" y="415"/>
                    </a:lnTo>
                    <a:lnTo>
                      <a:pt x="615" y="387"/>
                    </a:lnTo>
                    <a:lnTo>
                      <a:pt x="619" y="359"/>
                    </a:lnTo>
                    <a:lnTo>
                      <a:pt x="621" y="329"/>
                    </a:lnTo>
                    <a:lnTo>
                      <a:pt x="621" y="329"/>
                    </a:lnTo>
                    <a:lnTo>
                      <a:pt x="619" y="298"/>
                    </a:lnTo>
                    <a:lnTo>
                      <a:pt x="615" y="270"/>
                    </a:lnTo>
                    <a:lnTo>
                      <a:pt x="607" y="242"/>
                    </a:lnTo>
                    <a:lnTo>
                      <a:pt x="598" y="215"/>
                    </a:lnTo>
                    <a:lnTo>
                      <a:pt x="586" y="189"/>
                    </a:lnTo>
                    <a:lnTo>
                      <a:pt x="571" y="165"/>
                    </a:lnTo>
                    <a:lnTo>
                      <a:pt x="554" y="144"/>
                    </a:lnTo>
                    <a:lnTo>
                      <a:pt x="535" y="122"/>
                    </a:lnTo>
                    <a:lnTo>
                      <a:pt x="515" y="103"/>
                    </a:lnTo>
                    <a:lnTo>
                      <a:pt x="492" y="87"/>
                    </a:lnTo>
                    <a:lnTo>
                      <a:pt x="468" y="73"/>
                    </a:lnTo>
                    <a:lnTo>
                      <a:pt x="443" y="60"/>
                    </a:lnTo>
                    <a:lnTo>
                      <a:pt x="417" y="51"/>
                    </a:lnTo>
                    <a:lnTo>
                      <a:pt x="388" y="43"/>
                    </a:lnTo>
                    <a:lnTo>
                      <a:pt x="359" y="39"/>
                    </a:lnTo>
                    <a:lnTo>
                      <a:pt x="329" y="38"/>
                    </a:lnTo>
                    <a:lnTo>
                      <a:pt x="329" y="38"/>
                    </a:lnTo>
                    <a:close/>
                  </a:path>
                </a:pathLst>
              </a:custGeom>
              <a:solidFill>
                <a:schemeClr val="accent4"/>
              </a:solidFill>
              <a:ln w="9525">
                <a:solidFill>
                  <a:srgbClr val="FDB81E"/>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alibri"/>
                  <a:ea typeface="+mn-ea"/>
                  <a:cs typeface="+mn-cs"/>
                </a:endParaRPr>
              </a:p>
            </p:txBody>
          </p:sp>
          <p:sp>
            <p:nvSpPr>
              <p:cNvPr id="73" name="Freeform 226">
                <a:extLst>
                  <a:ext uri="{FF2B5EF4-FFF2-40B4-BE49-F238E27FC236}">
                    <a16:creationId xmlns:a16="http://schemas.microsoft.com/office/drawing/2014/main" id="{34BABCF7-083C-4983-8CA1-140A155BB0D8}"/>
                  </a:ext>
                </a:extLst>
              </p:cNvPr>
              <p:cNvSpPr>
                <a:spLocks noEditPoints="1"/>
              </p:cNvSpPr>
              <p:nvPr/>
            </p:nvSpPr>
            <p:spPr bwMode="auto">
              <a:xfrm>
                <a:off x="1587501" y="974725"/>
                <a:ext cx="227013" cy="231775"/>
              </a:xfrm>
              <a:custGeom>
                <a:avLst/>
                <a:gdLst>
                  <a:gd name="T0" fmla="*/ 4 w 285"/>
                  <a:gd name="T1" fmla="*/ 173 h 293"/>
                  <a:gd name="T2" fmla="*/ 12 w 285"/>
                  <a:gd name="T3" fmla="*/ 191 h 293"/>
                  <a:gd name="T4" fmla="*/ 32 w 285"/>
                  <a:gd name="T5" fmla="*/ 198 h 293"/>
                  <a:gd name="T6" fmla="*/ 35 w 285"/>
                  <a:gd name="T7" fmla="*/ 214 h 293"/>
                  <a:gd name="T8" fmla="*/ 56 w 285"/>
                  <a:gd name="T9" fmla="*/ 226 h 293"/>
                  <a:gd name="T10" fmla="*/ 62 w 285"/>
                  <a:gd name="T11" fmla="*/ 241 h 293"/>
                  <a:gd name="T12" fmla="*/ 83 w 285"/>
                  <a:gd name="T13" fmla="*/ 253 h 293"/>
                  <a:gd name="T14" fmla="*/ 89 w 285"/>
                  <a:gd name="T15" fmla="*/ 267 h 293"/>
                  <a:gd name="T16" fmla="*/ 110 w 285"/>
                  <a:gd name="T17" fmla="*/ 279 h 293"/>
                  <a:gd name="T18" fmla="*/ 129 w 285"/>
                  <a:gd name="T19" fmla="*/ 270 h 293"/>
                  <a:gd name="T20" fmla="*/ 161 w 285"/>
                  <a:gd name="T21" fmla="*/ 293 h 293"/>
                  <a:gd name="T22" fmla="*/ 179 w 285"/>
                  <a:gd name="T23" fmla="*/ 285 h 293"/>
                  <a:gd name="T24" fmla="*/ 188 w 285"/>
                  <a:gd name="T25" fmla="*/ 266 h 293"/>
                  <a:gd name="T26" fmla="*/ 205 w 285"/>
                  <a:gd name="T27" fmla="*/ 258 h 293"/>
                  <a:gd name="T28" fmla="*/ 212 w 285"/>
                  <a:gd name="T29" fmla="*/ 238 h 293"/>
                  <a:gd name="T30" fmla="*/ 228 w 285"/>
                  <a:gd name="T31" fmla="*/ 235 h 293"/>
                  <a:gd name="T32" fmla="*/ 239 w 285"/>
                  <a:gd name="T33" fmla="*/ 214 h 293"/>
                  <a:gd name="T34" fmla="*/ 247 w 285"/>
                  <a:gd name="T35" fmla="*/ 211 h 293"/>
                  <a:gd name="T36" fmla="*/ 265 w 285"/>
                  <a:gd name="T37" fmla="*/ 196 h 293"/>
                  <a:gd name="T38" fmla="*/ 259 w 285"/>
                  <a:gd name="T39" fmla="*/ 171 h 293"/>
                  <a:gd name="T40" fmla="*/ 278 w 285"/>
                  <a:gd name="T41" fmla="*/ 137 h 293"/>
                  <a:gd name="T42" fmla="*/ 285 w 285"/>
                  <a:gd name="T43" fmla="*/ 90 h 293"/>
                  <a:gd name="T44" fmla="*/ 263 w 285"/>
                  <a:gd name="T45" fmla="*/ 36 h 293"/>
                  <a:gd name="T46" fmla="*/ 201 w 285"/>
                  <a:gd name="T47" fmla="*/ 1 h 293"/>
                  <a:gd name="T48" fmla="*/ 129 w 285"/>
                  <a:gd name="T49" fmla="*/ 4 h 293"/>
                  <a:gd name="T50" fmla="*/ 42 w 285"/>
                  <a:gd name="T51" fmla="*/ 19 h 293"/>
                  <a:gd name="T52" fmla="*/ 1 w 285"/>
                  <a:gd name="T53" fmla="*/ 89 h 293"/>
                  <a:gd name="T54" fmla="*/ 171 w 285"/>
                  <a:gd name="T55" fmla="*/ 278 h 293"/>
                  <a:gd name="T56" fmla="*/ 136 w 285"/>
                  <a:gd name="T57" fmla="*/ 262 h 293"/>
                  <a:gd name="T58" fmla="*/ 171 w 285"/>
                  <a:gd name="T59" fmla="*/ 258 h 293"/>
                  <a:gd name="T60" fmla="*/ 38 w 285"/>
                  <a:gd name="T61" fmla="*/ 36 h 293"/>
                  <a:gd name="T62" fmla="*/ 94 w 285"/>
                  <a:gd name="T63" fmla="*/ 11 h 293"/>
                  <a:gd name="T64" fmla="*/ 114 w 285"/>
                  <a:gd name="T65" fmla="*/ 30 h 293"/>
                  <a:gd name="T66" fmla="*/ 46 w 285"/>
                  <a:gd name="T67" fmla="*/ 103 h 293"/>
                  <a:gd name="T68" fmla="*/ 81 w 285"/>
                  <a:gd name="T69" fmla="*/ 112 h 293"/>
                  <a:gd name="T70" fmla="*/ 118 w 285"/>
                  <a:gd name="T71" fmla="*/ 93 h 293"/>
                  <a:gd name="T72" fmla="*/ 184 w 285"/>
                  <a:gd name="T73" fmla="*/ 106 h 293"/>
                  <a:gd name="T74" fmla="*/ 251 w 285"/>
                  <a:gd name="T75" fmla="*/ 198 h 293"/>
                  <a:gd name="T76" fmla="*/ 208 w 285"/>
                  <a:gd name="T77" fmla="*/ 173 h 293"/>
                  <a:gd name="T78" fmla="*/ 200 w 285"/>
                  <a:gd name="T79" fmla="*/ 173 h 293"/>
                  <a:gd name="T80" fmla="*/ 224 w 285"/>
                  <a:gd name="T81" fmla="*/ 204 h 293"/>
                  <a:gd name="T82" fmla="*/ 224 w 285"/>
                  <a:gd name="T83" fmla="*/ 224 h 293"/>
                  <a:gd name="T84" fmla="*/ 181 w 285"/>
                  <a:gd name="T85" fmla="*/ 200 h 293"/>
                  <a:gd name="T86" fmla="*/ 172 w 285"/>
                  <a:gd name="T87" fmla="*/ 202 h 293"/>
                  <a:gd name="T88" fmla="*/ 200 w 285"/>
                  <a:gd name="T89" fmla="*/ 236 h 293"/>
                  <a:gd name="T90" fmla="*/ 193 w 285"/>
                  <a:gd name="T91" fmla="*/ 254 h 293"/>
                  <a:gd name="T92" fmla="*/ 146 w 285"/>
                  <a:gd name="T93" fmla="*/ 218 h 293"/>
                  <a:gd name="T94" fmla="*/ 130 w 285"/>
                  <a:gd name="T95" fmla="*/ 210 h 293"/>
                  <a:gd name="T96" fmla="*/ 125 w 285"/>
                  <a:gd name="T97" fmla="*/ 198 h 293"/>
                  <a:gd name="T98" fmla="*/ 107 w 285"/>
                  <a:gd name="T99" fmla="*/ 184 h 293"/>
                  <a:gd name="T100" fmla="*/ 101 w 285"/>
                  <a:gd name="T101" fmla="*/ 180 h 293"/>
                  <a:gd name="T102" fmla="*/ 90 w 285"/>
                  <a:gd name="T103" fmla="*/ 160 h 293"/>
                  <a:gd name="T104" fmla="*/ 74 w 285"/>
                  <a:gd name="T105" fmla="*/ 156 h 293"/>
                  <a:gd name="T106" fmla="*/ 63 w 285"/>
                  <a:gd name="T107" fmla="*/ 133 h 293"/>
                  <a:gd name="T108" fmla="*/ 40 w 285"/>
                  <a:gd name="T109" fmla="*/ 132 h 293"/>
                  <a:gd name="T110" fmla="*/ 13 w 285"/>
                  <a:gd name="T111" fmla="*/ 117 h 293"/>
                  <a:gd name="T112" fmla="*/ 38 w 285"/>
                  <a:gd name="T113" fmla="*/ 36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5" h="293">
                    <a:moveTo>
                      <a:pt x="12" y="157"/>
                    </a:moveTo>
                    <a:lnTo>
                      <a:pt x="12" y="157"/>
                    </a:lnTo>
                    <a:lnTo>
                      <a:pt x="9" y="160"/>
                    </a:lnTo>
                    <a:lnTo>
                      <a:pt x="7" y="164"/>
                    </a:lnTo>
                    <a:lnTo>
                      <a:pt x="5" y="169"/>
                    </a:lnTo>
                    <a:lnTo>
                      <a:pt x="4" y="173"/>
                    </a:lnTo>
                    <a:lnTo>
                      <a:pt x="4" y="173"/>
                    </a:lnTo>
                    <a:lnTo>
                      <a:pt x="5" y="179"/>
                    </a:lnTo>
                    <a:lnTo>
                      <a:pt x="7" y="183"/>
                    </a:lnTo>
                    <a:lnTo>
                      <a:pt x="9" y="188"/>
                    </a:lnTo>
                    <a:lnTo>
                      <a:pt x="12" y="191"/>
                    </a:lnTo>
                    <a:lnTo>
                      <a:pt x="12" y="191"/>
                    </a:lnTo>
                    <a:lnTo>
                      <a:pt x="16" y="195"/>
                    </a:lnTo>
                    <a:lnTo>
                      <a:pt x="20" y="196"/>
                    </a:lnTo>
                    <a:lnTo>
                      <a:pt x="24" y="198"/>
                    </a:lnTo>
                    <a:lnTo>
                      <a:pt x="29" y="199"/>
                    </a:lnTo>
                    <a:lnTo>
                      <a:pt x="29" y="199"/>
                    </a:lnTo>
                    <a:lnTo>
                      <a:pt x="32" y="198"/>
                    </a:lnTo>
                    <a:lnTo>
                      <a:pt x="32" y="198"/>
                    </a:lnTo>
                    <a:lnTo>
                      <a:pt x="31" y="200"/>
                    </a:lnTo>
                    <a:lnTo>
                      <a:pt x="31" y="200"/>
                    </a:lnTo>
                    <a:lnTo>
                      <a:pt x="32" y="206"/>
                    </a:lnTo>
                    <a:lnTo>
                      <a:pt x="33" y="210"/>
                    </a:lnTo>
                    <a:lnTo>
                      <a:pt x="35" y="214"/>
                    </a:lnTo>
                    <a:lnTo>
                      <a:pt x="39" y="218"/>
                    </a:lnTo>
                    <a:lnTo>
                      <a:pt x="39" y="218"/>
                    </a:lnTo>
                    <a:lnTo>
                      <a:pt x="43" y="222"/>
                    </a:lnTo>
                    <a:lnTo>
                      <a:pt x="47" y="223"/>
                    </a:lnTo>
                    <a:lnTo>
                      <a:pt x="51" y="224"/>
                    </a:lnTo>
                    <a:lnTo>
                      <a:pt x="56" y="226"/>
                    </a:lnTo>
                    <a:lnTo>
                      <a:pt x="56" y="226"/>
                    </a:lnTo>
                    <a:lnTo>
                      <a:pt x="59" y="224"/>
                    </a:lnTo>
                    <a:lnTo>
                      <a:pt x="59" y="224"/>
                    </a:lnTo>
                    <a:lnTo>
                      <a:pt x="59" y="230"/>
                    </a:lnTo>
                    <a:lnTo>
                      <a:pt x="59" y="235"/>
                    </a:lnTo>
                    <a:lnTo>
                      <a:pt x="62" y="241"/>
                    </a:lnTo>
                    <a:lnTo>
                      <a:pt x="66" y="245"/>
                    </a:lnTo>
                    <a:lnTo>
                      <a:pt x="66" y="245"/>
                    </a:lnTo>
                    <a:lnTo>
                      <a:pt x="70" y="249"/>
                    </a:lnTo>
                    <a:lnTo>
                      <a:pt x="74" y="250"/>
                    </a:lnTo>
                    <a:lnTo>
                      <a:pt x="78" y="251"/>
                    </a:lnTo>
                    <a:lnTo>
                      <a:pt x="83" y="253"/>
                    </a:lnTo>
                    <a:lnTo>
                      <a:pt x="83" y="253"/>
                    </a:lnTo>
                    <a:lnTo>
                      <a:pt x="86" y="251"/>
                    </a:lnTo>
                    <a:lnTo>
                      <a:pt x="86" y="251"/>
                    </a:lnTo>
                    <a:lnTo>
                      <a:pt x="86" y="257"/>
                    </a:lnTo>
                    <a:lnTo>
                      <a:pt x="86" y="262"/>
                    </a:lnTo>
                    <a:lnTo>
                      <a:pt x="89" y="267"/>
                    </a:lnTo>
                    <a:lnTo>
                      <a:pt x="93" y="271"/>
                    </a:lnTo>
                    <a:lnTo>
                      <a:pt x="93" y="271"/>
                    </a:lnTo>
                    <a:lnTo>
                      <a:pt x="97" y="275"/>
                    </a:lnTo>
                    <a:lnTo>
                      <a:pt x="101" y="277"/>
                    </a:lnTo>
                    <a:lnTo>
                      <a:pt x="105" y="278"/>
                    </a:lnTo>
                    <a:lnTo>
                      <a:pt x="110" y="279"/>
                    </a:lnTo>
                    <a:lnTo>
                      <a:pt x="110" y="279"/>
                    </a:lnTo>
                    <a:lnTo>
                      <a:pt x="114" y="278"/>
                    </a:lnTo>
                    <a:lnTo>
                      <a:pt x="119" y="277"/>
                    </a:lnTo>
                    <a:lnTo>
                      <a:pt x="123" y="275"/>
                    </a:lnTo>
                    <a:lnTo>
                      <a:pt x="126" y="271"/>
                    </a:lnTo>
                    <a:lnTo>
                      <a:pt x="129" y="270"/>
                    </a:lnTo>
                    <a:lnTo>
                      <a:pt x="144" y="285"/>
                    </a:lnTo>
                    <a:lnTo>
                      <a:pt x="144" y="285"/>
                    </a:lnTo>
                    <a:lnTo>
                      <a:pt x="148" y="289"/>
                    </a:lnTo>
                    <a:lnTo>
                      <a:pt x="152" y="290"/>
                    </a:lnTo>
                    <a:lnTo>
                      <a:pt x="156" y="292"/>
                    </a:lnTo>
                    <a:lnTo>
                      <a:pt x="161" y="293"/>
                    </a:lnTo>
                    <a:lnTo>
                      <a:pt x="161" y="293"/>
                    </a:lnTo>
                    <a:lnTo>
                      <a:pt x="166" y="292"/>
                    </a:lnTo>
                    <a:lnTo>
                      <a:pt x="171" y="290"/>
                    </a:lnTo>
                    <a:lnTo>
                      <a:pt x="175" y="289"/>
                    </a:lnTo>
                    <a:lnTo>
                      <a:pt x="179" y="285"/>
                    </a:lnTo>
                    <a:lnTo>
                      <a:pt x="179" y="285"/>
                    </a:lnTo>
                    <a:lnTo>
                      <a:pt x="181" y="281"/>
                    </a:lnTo>
                    <a:lnTo>
                      <a:pt x="184" y="275"/>
                    </a:lnTo>
                    <a:lnTo>
                      <a:pt x="185" y="270"/>
                    </a:lnTo>
                    <a:lnTo>
                      <a:pt x="185" y="265"/>
                    </a:lnTo>
                    <a:lnTo>
                      <a:pt x="185" y="265"/>
                    </a:lnTo>
                    <a:lnTo>
                      <a:pt x="188" y="266"/>
                    </a:lnTo>
                    <a:lnTo>
                      <a:pt x="188" y="266"/>
                    </a:lnTo>
                    <a:lnTo>
                      <a:pt x="193" y="265"/>
                    </a:lnTo>
                    <a:lnTo>
                      <a:pt x="197" y="263"/>
                    </a:lnTo>
                    <a:lnTo>
                      <a:pt x="201" y="262"/>
                    </a:lnTo>
                    <a:lnTo>
                      <a:pt x="205" y="258"/>
                    </a:lnTo>
                    <a:lnTo>
                      <a:pt x="205" y="258"/>
                    </a:lnTo>
                    <a:lnTo>
                      <a:pt x="208" y="254"/>
                    </a:lnTo>
                    <a:lnTo>
                      <a:pt x="211" y="250"/>
                    </a:lnTo>
                    <a:lnTo>
                      <a:pt x="212" y="246"/>
                    </a:lnTo>
                    <a:lnTo>
                      <a:pt x="212" y="241"/>
                    </a:lnTo>
                    <a:lnTo>
                      <a:pt x="212" y="241"/>
                    </a:lnTo>
                    <a:lnTo>
                      <a:pt x="212" y="238"/>
                    </a:lnTo>
                    <a:lnTo>
                      <a:pt x="212" y="238"/>
                    </a:lnTo>
                    <a:lnTo>
                      <a:pt x="215" y="239"/>
                    </a:lnTo>
                    <a:lnTo>
                      <a:pt x="215" y="239"/>
                    </a:lnTo>
                    <a:lnTo>
                      <a:pt x="220" y="238"/>
                    </a:lnTo>
                    <a:lnTo>
                      <a:pt x="224" y="236"/>
                    </a:lnTo>
                    <a:lnTo>
                      <a:pt x="228" y="235"/>
                    </a:lnTo>
                    <a:lnTo>
                      <a:pt x="232" y="231"/>
                    </a:lnTo>
                    <a:lnTo>
                      <a:pt x="232" y="231"/>
                    </a:lnTo>
                    <a:lnTo>
                      <a:pt x="235" y="227"/>
                    </a:lnTo>
                    <a:lnTo>
                      <a:pt x="238" y="223"/>
                    </a:lnTo>
                    <a:lnTo>
                      <a:pt x="239" y="219"/>
                    </a:lnTo>
                    <a:lnTo>
                      <a:pt x="239" y="214"/>
                    </a:lnTo>
                    <a:lnTo>
                      <a:pt x="239" y="214"/>
                    </a:lnTo>
                    <a:lnTo>
                      <a:pt x="239" y="211"/>
                    </a:lnTo>
                    <a:lnTo>
                      <a:pt x="239" y="211"/>
                    </a:lnTo>
                    <a:lnTo>
                      <a:pt x="242" y="212"/>
                    </a:lnTo>
                    <a:lnTo>
                      <a:pt x="242" y="212"/>
                    </a:lnTo>
                    <a:lnTo>
                      <a:pt x="247" y="211"/>
                    </a:lnTo>
                    <a:lnTo>
                      <a:pt x="251" y="210"/>
                    </a:lnTo>
                    <a:lnTo>
                      <a:pt x="255" y="207"/>
                    </a:lnTo>
                    <a:lnTo>
                      <a:pt x="259" y="204"/>
                    </a:lnTo>
                    <a:lnTo>
                      <a:pt x="259" y="204"/>
                    </a:lnTo>
                    <a:lnTo>
                      <a:pt x="262" y="200"/>
                    </a:lnTo>
                    <a:lnTo>
                      <a:pt x="265" y="196"/>
                    </a:lnTo>
                    <a:lnTo>
                      <a:pt x="266" y="192"/>
                    </a:lnTo>
                    <a:lnTo>
                      <a:pt x="266" y="187"/>
                    </a:lnTo>
                    <a:lnTo>
                      <a:pt x="266" y="183"/>
                    </a:lnTo>
                    <a:lnTo>
                      <a:pt x="265" y="179"/>
                    </a:lnTo>
                    <a:lnTo>
                      <a:pt x="263" y="175"/>
                    </a:lnTo>
                    <a:lnTo>
                      <a:pt x="259" y="171"/>
                    </a:lnTo>
                    <a:lnTo>
                      <a:pt x="258" y="168"/>
                    </a:lnTo>
                    <a:lnTo>
                      <a:pt x="258" y="168"/>
                    </a:lnTo>
                    <a:lnTo>
                      <a:pt x="265" y="161"/>
                    </a:lnTo>
                    <a:lnTo>
                      <a:pt x="270" y="153"/>
                    </a:lnTo>
                    <a:lnTo>
                      <a:pt x="274" y="145"/>
                    </a:lnTo>
                    <a:lnTo>
                      <a:pt x="278" y="137"/>
                    </a:lnTo>
                    <a:lnTo>
                      <a:pt x="281" y="128"/>
                    </a:lnTo>
                    <a:lnTo>
                      <a:pt x="283" y="120"/>
                    </a:lnTo>
                    <a:lnTo>
                      <a:pt x="285" y="110"/>
                    </a:lnTo>
                    <a:lnTo>
                      <a:pt x="285" y="99"/>
                    </a:lnTo>
                    <a:lnTo>
                      <a:pt x="285" y="99"/>
                    </a:lnTo>
                    <a:lnTo>
                      <a:pt x="285" y="90"/>
                    </a:lnTo>
                    <a:lnTo>
                      <a:pt x="283" y="81"/>
                    </a:lnTo>
                    <a:lnTo>
                      <a:pt x="281" y="71"/>
                    </a:lnTo>
                    <a:lnTo>
                      <a:pt x="278" y="62"/>
                    </a:lnTo>
                    <a:lnTo>
                      <a:pt x="274" y="52"/>
                    </a:lnTo>
                    <a:lnTo>
                      <a:pt x="269" y="44"/>
                    </a:lnTo>
                    <a:lnTo>
                      <a:pt x="263" y="36"/>
                    </a:lnTo>
                    <a:lnTo>
                      <a:pt x="256" y="30"/>
                    </a:lnTo>
                    <a:lnTo>
                      <a:pt x="256" y="30"/>
                    </a:lnTo>
                    <a:lnTo>
                      <a:pt x="244" y="19"/>
                    </a:lnTo>
                    <a:lnTo>
                      <a:pt x="231" y="11"/>
                    </a:lnTo>
                    <a:lnTo>
                      <a:pt x="216" y="5"/>
                    </a:lnTo>
                    <a:lnTo>
                      <a:pt x="201" y="1"/>
                    </a:lnTo>
                    <a:lnTo>
                      <a:pt x="187" y="0"/>
                    </a:lnTo>
                    <a:lnTo>
                      <a:pt x="172" y="1"/>
                    </a:lnTo>
                    <a:lnTo>
                      <a:pt x="157" y="4"/>
                    </a:lnTo>
                    <a:lnTo>
                      <a:pt x="142" y="9"/>
                    </a:lnTo>
                    <a:lnTo>
                      <a:pt x="142" y="9"/>
                    </a:lnTo>
                    <a:lnTo>
                      <a:pt x="129" y="4"/>
                    </a:lnTo>
                    <a:lnTo>
                      <a:pt x="113" y="0"/>
                    </a:lnTo>
                    <a:lnTo>
                      <a:pt x="98" y="0"/>
                    </a:lnTo>
                    <a:lnTo>
                      <a:pt x="83" y="1"/>
                    </a:lnTo>
                    <a:lnTo>
                      <a:pt x="68" y="5"/>
                    </a:lnTo>
                    <a:lnTo>
                      <a:pt x="55" y="11"/>
                    </a:lnTo>
                    <a:lnTo>
                      <a:pt x="42" y="19"/>
                    </a:lnTo>
                    <a:lnTo>
                      <a:pt x="29" y="30"/>
                    </a:lnTo>
                    <a:lnTo>
                      <a:pt x="29" y="30"/>
                    </a:lnTo>
                    <a:lnTo>
                      <a:pt x="19" y="43"/>
                    </a:lnTo>
                    <a:lnTo>
                      <a:pt x="11" y="56"/>
                    </a:lnTo>
                    <a:lnTo>
                      <a:pt x="4" y="73"/>
                    </a:lnTo>
                    <a:lnTo>
                      <a:pt x="1" y="89"/>
                    </a:lnTo>
                    <a:lnTo>
                      <a:pt x="0" y="105"/>
                    </a:lnTo>
                    <a:lnTo>
                      <a:pt x="3" y="122"/>
                    </a:lnTo>
                    <a:lnTo>
                      <a:pt x="8" y="137"/>
                    </a:lnTo>
                    <a:lnTo>
                      <a:pt x="16" y="153"/>
                    </a:lnTo>
                    <a:lnTo>
                      <a:pt x="12" y="157"/>
                    </a:lnTo>
                    <a:close/>
                    <a:moveTo>
                      <a:pt x="171" y="278"/>
                    </a:moveTo>
                    <a:lnTo>
                      <a:pt x="171" y="278"/>
                    </a:lnTo>
                    <a:lnTo>
                      <a:pt x="166" y="281"/>
                    </a:lnTo>
                    <a:lnTo>
                      <a:pt x="161" y="281"/>
                    </a:lnTo>
                    <a:lnTo>
                      <a:pt x="156" y="281"/>
                    </a:lnTo>
                    <a:lnTo>
                      <a:pt x="152" y="278"/>
                    </a:lnTo>
                    <a:lnTo>
                      <a:pt x="136" y="262"/>
                    </a:lnTo>
                    <a:lnTo>
                      <a:pt x="146" y="251"/>
                    </a:lnTo>
                    <a:lnTo>
                      <a:pt x="146" y="251"/>
                    </a:lnTo>
                    <a:lnTo>
                      <a:pt x="150" y="246"/>
                    </a:lnTo>
                    <a:lnTo>
                      <a:pt x="153" y="241"/>
                    </a:lnTo>
                    <a:lnTo>
                      <a:pt x="171" y="258"/>
                    </a:lnTo>
                    <a:lnTo>
                      <a:pt x="171" y="258"/>
                    </a:lnTo>
                    <a:lnTo>
                      <a:pt x="173" y="263"/>
                    </a:lnTo>
                    <a:lnTo>
                      <a:pt x="175" y="267"/>
                    </a:lnTo>
                    <a:lnTo>
                      <a:pt x="173" y="273"/>
                    </a:lnTo>
                    <a:lnTo>
                      <a:pt x="171" y="278"/>
                    </a:lnTo>
                    <a:lnTo>
                      <a:pt x="171" y="278"/>
                    </a:lnTo>
                    <a:close/>
                    <a:moveTo>
                      <a:pt x="38" y="36"/>
                    </a:moveTo>
                    <a:lnTo>
                      <a:pt x="38" y="36"/>
                    </a:lnTo>
                    <a:lnTo>
                      <a:pt x="47" y="28"/>
                    </a:lnTo>
                    <a:lnTo>
                      <a:pt x="58" y="22"/>
                    </a:lnTo>
                    <a:lnTo>
                      <a:pt x="70" y="16"/>
                    </a:lnTo>
                    <a:lnTo>
                      <a:pt x="81" y="14"/>
                    </a:lnTo>
                    <a:lnTo>
                      <a:pt x="94" y="11"/>
                    </a:lnTo>
                    <a:lnTo>
                      <a:pt x="106" y="11"/>
                    </a:lnTo>
                    <a:lnTo>
                      <a:pt x="118" y="12"/>
                    </a:lnTo>
                    <a:lnTo>
                      <a:pt x="130" y="16"/>
                    </a:lnTo>
                    <a:lnTo>
                      <a:pt x="130" y="16"/>
                    </a:lnTo>
                    <a:lnTo>
                      <a:pt x="122" y="22"/>
                    </a:lnTo>
                    <a:lnTo>
                      <a:pt x="114" y="30"/>
                    </a:lnTo>
                    <a:lnTo>
                      <a:pt x="47" y="97"/>
                    </a:lnTo>
                    <a:lnTo>
                      <a:pt x="47" y="97"/>
                    </a:lnTo>
                    <a:lnTo>
                      <a:pt x="46" y="98"/>
                    </a:lnTo>
                    <a:lnTo>
                      <a:pt x="46" y="101"/>
                    </a:lnTo>
                    <a:lnTo>
                      <a:pt x="46" y="101"/>
                    </a:lnTo>
                    <a:lnTo>
                      <a:pt x="46" y="103"/>
                    </a:lnTo>
                    <a:lnTo>
                      <a:pt x="48" y="105"/>
                    </a:lnTo>
                    <a:lnTo>
                      <a:pt x="48" y="105"/>
                    </a:lnTo>
                    <a:lnTo>
                      <a:pt x="54" y="108"/>
                    </a:lnTo>
                    <a:lnTo>
                      <a:pt x="60" y="110"/>
                    </a:lnTo>
                    <a:lnTo>
                      <a:pt x="70" y="112"/>
                    </a:lnTo>
                    <a:lnTo>
                      <a:pt x="81" y="112"/>
                    </a:lnTo>
                    <a:lnTo>
                      <a:pt x="93" y="109"/>
                    </a:lnTo>
                    <a:lnTo>
                      <a:pt x="99" y="106"/>
                    </a:lnTo>
                    <a:lnTo>
                      <a:pt x="105" y="103"/>
                    </a:lnTo>
                    <a:lnTo>
                      <a:pt x="111" y="99"/>
                    </a:lnTo>
                    <a:lnTo>
                      <a:pt x="118" y="93"/>
                    </a:lnTo>
                    <a:lnTo>
                      <a:pt x="118" y="93"/>
                    </a:lnTo>
                    <a:lnTo>
                      <a:pt x="129" y="98"/>
                    </a:lnTo>
                    <a:lnTo>
                      <a:pt x="145" y="103"/>
                    </a:lnTo>
                    <a:lnTo>
                      <a:pt x="154" y="105"/>
                    </a:lnTo>
                    <a:lnTo>
                      <a:pt x="164" y="106"/>
                    </a:lnTo>
                    <a:lnTo>
                      <a:pt x="175" y="108"/>
                    </a:lnTo>
                    <a:lnTo>
                      <a:pt x="184" y="106"/>
                    </a:lnTo>
                    <a:lnTo>
                      <a:pt x="252" y="177"/>
                    </a:lnTo>
                    <a:lnTo>
                      <a:pt x="252" y="177"/>
                    </a:lnTo>
                    <a:lnTo>
                      <a:pt x="255" y="183"/>
                    </a:lnTo>
                    <a:lnTo>
                      <a:pt x="255" y="187"/>
                    </a:lnTo>
                    <a:lnTo>
                      <a:pt x="254" y="192"/>
                    </a:lnTo>
                    <a:lnTo>
                      <a:pt x="251" y="198"/>
                    </a:lnTo>
                    <a:lnTo>
                      <a:pt x="251" y="198"/>
                    </a:lnTo>
                    <a:lnTo>
                      <a:pt x="247" y="200"/>
                    </a:lnTo>
                    <a:lnTo>
                      <a:pt x="242" y="200"/>
                    </a:lnTo>
                    <a:lnTo>
                      <a:pt x="236" y="200"/>
                    </a:lnTo>
                    <a:lnTo>
                      <a:pt x="232" y="198"/>
                    </a:lnTo>
                    <a:lnTo>
                      <a:pt x="208" y="173"/>
                    </a:lnTo>
                    <a:lnTo>
                      <a:pt x="208" y="173"/>
                    </a:lnTo>
                    <a:lnTo>
                      <a:pt x="207" y="172"/>
                    </a:lnTo>
                    <a:lnTo>
                      <a:pt x="204" y="171"/>
                    </a:lnTo>
                    <a:lnTo>
                      <a:pt x="203" y="172"/>
                    </a:lnTo>
                    <a:lnTo>
                      <a:pt x="200" y="173"/>
                    </a:lnTo>
                    <a:lnTo>
                      <a:pt x="200" y="173"/>
                    </a:lnTo>
                    <a:lnTo>
                      <a:pt x="199" y="175"/>
                    </a:lnTo>
                    <a:lnTo>
                      <a:pt x="199" y="177"/>
                    </a:lnTo>
                    <a:lnTo>
                      <a:pt x="199" y="179"/>
                    </a:lnTo>
                    <a:lnTo>
                      <a:pt x="200" y="180"/>
                    </a:lnTo>
                    <a:lnTo>
                      <a:pt x="224" y="204"/>
                    </a:lnTo>
                    <a:lnTo>
                      <a:pt x="224" y="204"/>
                    </a:lnTo>
                    <a:lnTo>
                      <a:pt x="227" y="210"/>
                    </a:lnTo>
                    <a:lnTo>
                      <a:pt x="228" y="214"/>
                    </a:lnTo>
                    <a:lnTo>
                      <a:pt x="228" y="214"/>
                    </a:lnTo>
                    <a:lnTo>
                      <a:pt x="227" y="219"/>
                    </a:lnTo>
                    <a:lnTo>
                      <a:pt x="224" y="224"/>
                    </a:lnTo>
                    <a:lnTo>
                      <a:pt x="224" y="224"/>
                    </a:lnTo>
                    <a:lnTo>
                      <a:pt x="220" y="227"/>
                    </a:lnTo>
                    <a:lnTo>
                      <a:pt x="215" y="227"/>
                    </a:lnTo>
                    <a:lnTo>
                      <a:pt x="209" y="227"/>
                    </a:lnTo>
                    <a:lnTo>
                      <a:pt x="205" y="224"/>
                    </a:lnTo>
                    <a:lnTo>
                      <a:pt x="181" y="200"/>
                    </a:lnTo>
                    <a:lnTo>
                      <a:pt x="181" y="200"/>
                    </a:lnTo>
                    <a:lnTo>
                      <a:pt x="180" y="199"/>
                    </a:lnTo>
                    <a:lnTo>
                      <a:pt x="177" y="198"/>
                    </a:lnTo>
                    <a:lnTo>
                      <a:pt x="176" y="199"/>
                    </a:lnTo>
                    <a:lnTo>
                      <a:pt x="173" y="200"/>
                    </a:lnTo>
                    <a:lnTo>
                      <a:pt x="173" y="200"/>
                    </a:lnTo>
                    <a:lnTo>
                      <a:pt x="172" y="202"/>
                    </a:lnTo>
                    <a:lnTo>
                      <a:pt x="172" y="203"/>
                    </a:lnTo>
                    <a:lnTo>
                      <a:pt x="172" y="206"/>
                    </a:lnTo>
                    <a:lnTo>
                      <a:pt x="173" y="207"/>
                    </a:lnTo>
                    <a:lnTo>
                      <a:pt x="197" y="231"/>
                    </a:lnTo>
                    <a:lnTo>
                      <a:pt x="197" y="231"/>
                    </a:lnTo>
                    <a:lnTo>
                      <a:pt x="200" y="236"/>
                    </a:lnTo>
                    <a:lnTo>
                      <a:pt x="201" y="241"/>
                    </a:lnTo>
                    <a:lnTo>
                      <a:pt x="201" y="241"/>
                    </a:lnTo>
                    <a:lnTo>
                      <a:pt x="200" y="246"/>
                    </a:lnTo>
                    <a:lnTo>
                      <a:pt x="197" y="251"/>
                    </a:lnTo>
                    <a:lnTo>
                      <a:pt x="197" y="251"/>
                    </a:lnTo>
                    <a:lnTo>
                      <a:pt x="193" y="254"/>
                    </a:lnTo>
                    <a:lnTo>
                      <a:pt x="188" y="254"/>
                    </a:lnTo>
                    <a:lnTo>
                      <a:pt x="183" y="254"/>
                    </a:lnTo>
                    <a:lnTo>
                      <a:pt x="179" y="251"/>
                    </a:lnTo>
                    <a:lnTo>
                      <a:pt x="152" y="224"/>
                    </a:lnTo>
                    <a:lnTo>
                      <a:pt x="152" y="224"/>
                    </a:lnTo>
                    <a:lnTo>
                      <a:pt x="146" y="218"/>
                    </a:lnTo>
                    <a:lnTo>
                      <a:pt x="146" y="218"/>
                    </a:lnTo>
                    <a:lnTo>
                      <a:pt x="144" y="214"/>
                    </a:lnTo>
                    <a:lnTo>
                      <a:pt x="140" y="212"/>
                    </a:lnTo>
                    <a:lnTo>
                      <a:pt x="134" y="211"/>
                    </a:lnTo>
                    <a:lnTo>
                      <a:pt x="130" y="210"/>
                    </a:lnTo>
                    <a:lnTo>
                      <a:pt x="130" y="210"/>
                    </a:lnTo>
                    <a:lnTo>
                      <a:pt x="128" y="210"/>
                    </a:lnTo>
                    <a:lnTo>
                      <a:pt x="128" y="210"/>
                    </a:lnTo>
                    <a:lnTo>
                      <a:pt x="128" y="207"/>
                    </a:lnTo>
                    <a:lnTo>
                      <a:pt x="128" y="207"/>
                    </a:lnTo>
                    <a:lnTo>
                      <a:pt x="126" y="203"/>
                    </a:lnTo>
                    <a:lnTo>
                      <a:pt x="125" y="198"/>
                    </a:lnTo>
                    <a:lnTo>
                      <a:pt x="123" y="193"/>
                    </a:lnTo>
                    <a:lnTo>
                      <a:pt x="119" y="191"/>
                    </a:lnTo>
                    <a:lnTo>
                      <a:pt x="119" y="191"/>
                    </a:lnTo>
                    <a:lnTo>
                      <a:pt x="117" y="187"/>
                    </a:lnTo>
                    <a:lnTo>
                      <a:pt x="113" y="185"/>
                    </a:lnTo>
                    <a:lnTo>
                      <a:pt x="107" y="184"/>
                    </a:lnTo>
                    <a:lnTo>
                      <a:pt x="103" y="183"/>
                    </a:lnTo>
                    <a:lnTo>
                      <a:pt x="103" y="183"/>
                    </a:lnTo>
                    <a:lnTo>
                      <a:pt x="101" y="183"/>
                    </a:lnTo>
                    <a:lnTo>
                      <a:pt x="101" y="183"/>
                    </a:lnTo>
                    <a:lnTo>
                      <a:pt x="101" y="180"/>
                    </a:lnTo>
                    <a:lnTo>
                      <a:pt x="101" y="180"/>
                    </a:lnTo>
                    <a:lnTo>
                      <a:pt x="99" y="176"/>
                    </a:lnTo>
                    <a:lnTo>
                      <a:pt x="98" y="171"/>
                    </a:lnTo>
                    <a:lnTo>
                      <a:pt x="97" y="167"/>
                    </a:lnTo>
                    <a:lnTo>
                      <a:pt x="93" y="164"/>
                    </a:lnTo>
                    <a:lnTo>
                      <a:pt x="93" y="164"/>
                    </a:lnTo>
                    <a:lnTo>
                      <a:pt x="90" y="160"/>
                    </a:lnTo>
                    <a:lnTo>
                      <a:pt x="86" y="159"/>
                    </a:lnTo>
                    <a:lnTo>
                      <a:pt x="81" y="157"/>
                    </a:lnTo>
                    <a:lnTo>
                      <a:pt x="76" y="156"/>
                    </a:lnTo>
                    <a:lnTo>
                      <a:pt x="76" y="156"/>
                    </a:lnTo>
                    <a:lnTo>
                      <a:pt x="74" y="156"/>
                    </a:lnTo>
                    <a:lnTo>
                      <a:pt x="74" y="156"/>
                    </a:lnTo>
                    <a:lnTo>
                      <a:pt x="74" y="151"/>
                    </a:lnTo>
                    <a:lnTo>
                      <a:pt x="72" y="146"/>
                    </a:lnTo>
                    <a:lnTo>
                      <a:pt x="70" y="141"/>
                    </a:lnTo>
                    <a:lnTo>
                      <a:pt x="66" y="137"/>
                    </a:lnTo>
                    <a:lnTo>
                      <a:pt x="66" y="137"/>
                    </a:lnTo>
                    <a:lnTo>
                      <a:pt x="63" y="133"/>
                    </a:lnTo>
                    <a:lnTo>
                      <a:pt x="59" y="132"/>
                    </a:lnTo>
                    <a:lnTo>
                      <a:pt x="54" y="130"/>
                    </a:lnTo>
                    <a:lnTo>
                      <a:pt x="50" y="129"/>
                    </a:lnTo>
                    <a:lnTo>
                      <a:pt x="50" y="129"/>
                    </a:lnTo>
                    <a:lnTo>
                      <a:pt x="44" y="130"/>
                    </a:lnTo>
                    <a:lnTo>
                      <a:pt x="40" y="132"/>
                    </a:lnTo>
                    <a:lnTo>
                      <a:pt x="36" y="133"/>
                    </a:lnTo>
                    <a:lnTo>
                      <a:pt x="32" y="137"/>
                    </a:lnTo>
                    <a:lnTo>
                      <a:pt x="23" y="145"/>
                    </a:lnTo>
                    <a:lnTo>
                      <a:pt x="23" y="145"/>
                    </a:lnTo>
                    <a:lnTo>
                      <a:pt x="17" y="132"/>
                    </a:lnTo>
                    <a:lnTo>
                      <a:pt x="13" y="117"/>
                    </a:lnTo>
                    <a:lnTo>
                      <a:pt x="11" y="103"/>
                    </a:lnTo>
                    <a:lnTo>
                      <a:pt x="12" y="89"/>
                    </a:lnTo>
                    <a:lnTo>
                      <a:pt x="15" y="75"/>
                    </a:lnTo>
                    <a:lnTo>
                      <a:pt x="20" y="61"/>
                    </a:lnTo>
                    <a:lnTo>
                      <a:pt x="28" y="48"/>
                    </a:lnTo>
                    <a:lnTo>
                      <a:pt x="38" y="36"/>
                    </a:lnTo>
                    <a:lnTo>
                      <a:pt x="38" y="36"/>
                    </a:lnTo>
                    <a:close/>
                  </a:path>
                </a:pathLst>
              </a:custGeom>
              <a:solidFill>
                <a:srgbClr val="000000"/>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alibri"/>
                  <a:ea typeface="+mn-ea"/>
                  <a:cs typeface="+mn-cs"/>
                </a:endParaRPr>
              </a:p>
            </p:txBody>
          </p:sp>
        </p:grpSp>
      </p:grpSp>
      <p:sp>
        <p:nvSpPr>
          <p:cNvPr id="74" name="Rectangle 73">
            <a:extLst>
              <a:ext uri="{FF2B5EF4-FFF2-40B4-BE49-F238E27FC236}">
                <a16:creationId xmlns:a16="http://schemas.microsoft.com/office/drawing/2014/main" id="{2A65A3F0-889B-470C-8078-DAF498D4E15A}"/>
              </a:ext>
            </a:extLst>
          </p:cNvPr>
          <p:cNvSpPr/>
          <p:nvPr/>
        </p:nvSpPr>
        <p:spPr>
          <a:xfrm>
            <a:off x="1" y="6020036"/>
            <a:ext cx="12192000" cy="3839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1" u="none" strike="noStrike" kern="1200" cap="none" spc="0" normalizeH="0" baseline="0" noProof="0">
                <a:ln>
                  <a:noFill/>
                </a:ln>
                <a:solidFill>
                  <a:schemeClr val="tx1"/>
                </a:solidFill>
                <a:effectLst/>
                <a:uLnTx/>
                <a:uFillTx/>
                <a:latin typeface="Calibri"/>
                <a:ea typeface="+mn-ea"/>
                <a:cs typeface="+mn-cs"/>
              </a:rPr>
              <a:t>This framework, in the context of an employee's journey through the organization, can help VA understand and strategically redesign </a:t>
            </a:r>
            <a:r>
              <a:rPr kumimoji="0" lang="en-US" sz="1300" b="1" i="1" u="none" strike="noStrike" kern="1200" cap="none" spc="0" normalizeH="0" baseline="0" noProof="0">
                <a:ln>
                  <a:noFill/>
                </a:ln>
                <a:solidFill>
                  <a:schemeClr val="tx1"/>
                </a:solidFill>
                <a:effectLst/>
                <a:uLnTx/>
                <a:uFillTx/>
                <a:latin typeface="Calibri"/>
                <a:ea typeface="Open Sans" panose="020B0606030504020204" pitchFamily="34" charset="0"/>
                <a:cs typeface="Open Sans" panose="020B0606030504020204" pitchFamily="34" charset="0"/>
              </a:rPr>
              <a:t>the most impactful parts of experience. </a:t>
            </a:r>
          </a:p>
        </p:txBody>
      </p:sp>
      <p:pic>
        <p:nvPicPr>
          <p:cNvPr id="75" name="Center Image2">
            <a:extLst>
              <a:ext uri="{FF2B5EF4-FFF2-40B4-BE49-F238E27FC236}">
                <a16:creationId xmlns:a16="http://schemas.microsoft.com/office/drawing/2014/main" id="{D3BF4094-3A35-4E3B-AD66-9F2266C0DB6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715063" y="2111704"/>
            <a:ext cx="2862960" cy="2936462"/>
          </a:xfrm>
          <a:prstGeom prst="rect">
            <a:avLst/>
          </a:prstGeom>
        </p:spPr>
      </p:pic>
      <p:sp>
        <p:nvSpPr>
          <p:cNvPr id="76" name="TextBox 75">
            <a:extLst>
              <a:ext uri="{FF2B5EF4-FFF2-40B4-BE49-F238E27FC236}">
                <a16:creationId xmlns:a16="http://schemas.microsoft.com/office/drawing/2014/main" id="{F4810D41-DC76-4695-AD57-3D799E639B64}"/>
              </a:ext>
            </a:extLst>
          </p:cNvPr>
          <p:cNvSpPr txBox="1"/>
          <p:nvPr/>
        </p:nvSpPr>
        <p:spPr>
          <a:xfrm>
            <a:off x="4826596" y="4140172"/>
            <a:ext cx="251037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Franklin Gothic Book" panose="020B0503020102020204" pitchFamily="34" charset="0"/>
                <a:ea typeface="+mn-ea"/>
                <a:cs typeface="+mn-cs"/>
              </a:rPr>
              <a:t>VA Employee</a:t>
            </a:r>
          </a:p>
        </p:txBody>
      </p:sp>
      <p:sp>
        <p:nvSpPr>
          <p:cNvPr id="77" name="Donut 84">
            <a:extLst>
              <a:ext uri="{FF2B5EF4-FFF2-40B4-BE49-F238E27FC236}">
                <a16:creationId xmlns:a16="http://schemas.microsoft.com/office/drawing/2014/main" id="{73CAFC4C-4124-4F0E-9195-6A6D73BB146B}"/>
              </a:ext>
            </a:extLst>
          </p:cNvPr>
          <p:cNvSpPr/>
          <p:nvPr/>
        </p:nvSpPr>
        <p:spPr>
          <a:xfrm>
            <a:off x="4675968" y="2106270"/>
            <a:ext cx="2867774" cy="2929740"/>
          </a:xfrm>
          <a:prstGeom prst="donut">
            <a:avLst>
              <a:gd name="adj" fmla="val 3007"/>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8" name="TextBox 77">
            <a:extLst>
              <a:ext uri="{FF2B5EF4-FFF2-40B4-BE49-F238E27FC236}">
                <a16:creationId xmlns:a16="http://schemas.microsoft.com/office/drawing/2014/main" id="{58E7B4FC-67FC-4A45-B979-61732E62E127}"/>
              </a:ext>
            </a:extLst>
          </p:cNvPr>
          <p:cNvSpPr txBox="1"/>
          <p:nvPr/>
        </p:nvSpPr>
        <p:spPr>
          <a:xfrm>
            <a:off x="2328931" y="1181019"/>
            <a:ext cx="75057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Georgia"/>
                <a:ea typeface="Open Sans"/>
                <a:cs typeface="Open Sans"/>
              </a:rPr>
              <a:t>Inclusion - Diversity, Equity &amp; Accessibility</a:t>
            </a:r>
          </a:p>
        </p:txBody>
      </p:sp>
      <p:cxnSp>
        <p:nvCxnSpPr>
          <p:cNvPr id="79" name="Straight Arrow Connector 78">
            <a:extLst>
              <a:ext uri="{FF2B5EF4-FFF2-40B4-BE49-F238E27FC236}">
                <a16:creationId xmlns:a16="http://schemas.microsoft.com/office/drawing/2014/main" id="{59313A06-D8BC-4C3D-B256-5066E4D0E785}"/>
              </a:ext>
            </a:extLst>
          </p:cNvPr>
          <p:cNvCxnSpPr/>
          <p:nvPr/>
        </p:nvCxnSpPr>
        <p:spPr>
          <a:xfrm flipH="1" flipV="1">
            <a:off x="5576888" y="1544638"/>
            <a:ext cx="403224" cy="728662"/>
          </a:xfrm>
          <a:prstGeom prst="straightConnector1">
            <a:avLst/>
          </a:prstGeom>
          <a:ln>
            <a:solidFill>
              <a:schemeClr val="accent5">
                <a:lumMod val="40000"/>
                <a:lumOff val="60000"/>
              </a:schemeClr>
            </a:solidFill>
            <a:prstDash val="sysDot"/>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37144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7326D-CAA7-49CC-8291-5ED104159630}"/>
              </a:ext>
            </a:extLst>
          </p:cNvPr>
          <p:cNvSpPr>
            <a:spLocks noGrp="1"/>
          </p:cNvSpPr>
          <p:nvPr>
            <p:ph type="title"/>
          </p:nvPr>
        </p:nvSpPr>
        <p:spPr/>
        <p:txBody>
          <a:bodyPr/>
          <a:lstStyle/>
          <a:p>
            <a:r>
              <a:rPr lang="en-US" sz="3600"/>
              <a:t>Experience VS. Engagement</a:t>
            </a:r>
          </a:p>
        </p:txBody>
      </p:sp>
      <p:sp>
        <p:nvSpPr>
          <p:cNvPr id="3" name="Slide Number Placeholder 2">
            <a:extLst>
              <a:ext uri="{FF2B5EF4-FFF2-40B4-BE49-F238E27FC236}">
                <a16:creationId xmlns:a16="http://schemas.microsoft.com/office/drawing/2014/main" id="{A86F44E0-FD6F-40E6-ADB7-F243FB5B074A}"/>
              </a:ext>
            </a:extLst>
          </p:cNvPr>
          <p:cNvSpPr>
            <a:spLocks noGrp="1"/>
          </p:cNvSpPr>
          <p:nvPr>
            <p:ph type="sldNum" sz="quarter" idx="10"/>
          </p:nvPr>
        </p:nvSpPr>
        <p:spPr/>
        <p:txBody>
          <a:bodyPr/>
          <a:lstStyle/>
          <a:p>
            <a:fld id="{9B27D237-6C0D-5549-BE11-2040A22CBC71}" type="slidenum">
              <a:rPr lang="en-US" smtClean="0"/>
              <a:pPr/>
              <a:t>4</a:t>
            </a:fld>
            <a:endParaRPr lang="en-US"/>
          </a:p>
        </p:txBody>
      </p:sp>
      <p:pic>
        <p:nvPicPr>
          <p:cNvPr id="5" name="Picture 4">
            <a:extLst>
              <a:ext uri="{FF2B5EF4-FFF2-40B4-BE49-F238E27FC236}">
                <a16:creationId xmlns:a16="http://schemas.microsoft.com/office/drawing/2014/main" id="{A7978E55-0ED9-44EE-A0B4-12E03D47823C}"/>
              </a:ext>
            </a:extLst>
          </p:cNvPr>
          <p:cNvPicPr>
            <a:picLocks noChangeAspect="1"/>
          </p:cNvPicPr>
          <p:nvPr/>
        </p:nvPicPr>
        <p:blipFill>
          <a:blip r:embed="rId2"/>
          <a:stretch>
            <a:fillRect/>
          </a:stretch>
        </p:blipFill>
        <p:spPr>
          <a:xfrm>
            <a:off x="1082168" y="1157311"/>
            <a:ext cx="9281032" cy="5367080"/>
          </a:xfrm>
          <a:prstGeom prst="rect">
            <a:avLst/>
          </a:prstGeom>
        </p:spPr>
      </p:pic>
    </p:spTree>
    <p:extLst>
      <p:ext uri="{BB962C8B-B14F-4D97-AF65-F5344CB8AC3E}">
        <p14:creationId xmlns:p14="http://schemas.microsoft.com/office/powerpoint/2010/main" val="2219997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descr="A picture containing graphical user interface&#10;&#10;Description automatically generated">
            <a:extLst>
              <a:ext uri="{FF2B5EF4-FFF2-40B4-BE49-F238E27FC236}">
                <a16:creationId xmlns:a16="http://schemas.microsoft.com/office/drawing/2014/main" id="{05BA7985-987F-4E73-ACD4-163B4BF42DD7}"/>
              </a:ext>
            </a:extLst>
          </p:cNvPr>
          <p:cNvPicPr>
            <a:picLocks noChangeAspect="1"/>
          </p:cNvPicPr>
          <p:nvPr/>
        </p:nvPicPr>
        <p:blipFill>
          <a:blip r:embed="rId3"/>
          <a:stretch>
            <a:fillRect/>
          </a:stretch>
        </p:blipFill>
        <p:spPr>
          <a:xfrm>
            <a:off x="3990886" y="2801991"/>
            <a:ext cx="8064462" cy="3578387"/>
          </a:xfrm>
          <a:prstGeom prst="rect">
            <a:avLst/>
          </a:prstGeom>
        </p:spPr>
      </p:pic>
      <p:pic>
        <p:nvPicPr>
          <p:cNvPr id="41" name="Picture 40" descr="Icon&#10;&#10;Description automatically generated">
            <a:extLst>
              <a:ext uri="{FF2B5EF4-FFF2-40B4-BE49-F238E27FC236}">
                <a16:creationId xmlns:a16="http://schemas.microsoft.com/office/drawing/2014/main" id="{A77E0410-A3F5-4473-B3CB-0A557271E642}"/>
              </a:ext>
            </a:extLst>
          </p:cNvPr>
          <p:cNvPicPr>
            <a:picLocks noChangeAspect="1"/>
          </p:cNvPicPr>
          <p:nvPr/>
        </p:nvPicPr>
        <p:blipFill>
          <a:blip r:embed="rId4"/>
          <a:stretch>
            <a:fillRect/>
          </a:stretch>
        </p:blipFill>
        <p:spPr>
          <a:xfrm>
            <a:off x="3990886" y="2749428"/>
            <a:ext cx="1081272" cy="1171918"/>
          </a:xfrm>
          <a:prstGeom prst="rect">
            <a:avLst/>
          </a:prstGeom>
        </p:spPr>
      </p:pic>
      <p:sp>
        <p:nvSpPr>
          <p:cNvPr id="4" name="Slide Number Placeholder 3">
            <a:extLst>
              <a:ext uri="{FF2B5EF4-FFF2-40B4-BE49-F238E27FC236}">
                <a16:creationId xmlns:a16="http://schemas.microsoft.com/office/drawing/2014/main" id="{D5938E43-EB05-2A4E-A346-004D6B4848B9}"/>
              </a:ext>
            </a:extLst>
          </p:cNvPr>
          <p:cNvSpPr txBox="1">
            <a:spLocks/>
          </p:cNvSpPr>
          <p:nvPr/>
        </p:nvSpPr>
        <p:spPr>
          <a:xfrm>
            <a:off x="11235887" y="6357805"/>
            <a:ext cx="326527" cy="365125"/>
          </a:xfrm>
          <a:prstGeom prst="rect">
            <a:avLst/>
          </a:prstGeom>
        </p:spPr>
        <p:txBody>
          <a:bodyPr vert="horz" lIns="0" tIns="0" rIns="0" bIns="0" rtlCol="0" anchor="ctr"/>
          <a:lstStyle>
            <a:defPPr>
              <a:defRPr lang="en-US"/>
            </a:defPPr>
            <a:lvl1pPr marL="0" algn="r" defTabSz="457200" rtl="0" eaLnBrk="1" latinLnBrk="0" hangingPunct="1">
              <a:defRPr sz="1000" kern="1200">
                <a:solidFill>
                  <a:schemeClr val="tx1">
                    <a:tint val="75000"/>
                  </a:schemeClr>
                </a:solidFill>
                <a:latin typeface="+mj-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B27D237-6C0D-5549-BE11-2040A22CBC71}" type="slidenum">
              <a:rPr lang="en-US" smtClean="0"/>
              <a:pPr/>
              <a:t>5</a:t>
            </a:fld>
            <a:endParaRPr lang="en-US"/>
          </a:p>
        </p:txBody>
      </p:sp>
      <p:sp>
        <p:nvSpPr>
          <p:cNvPr id="8" name="Title 2">
            <a:extLst>
              <a:ext uri="{FF2B5EF4-FFF2-40B4-BE49-F238E27FC236}">
                <a16:creationId xmlns:a16="http://schemas.microsoft.com/office/drawing/2014/main" id="{CD9939DD-98C5-41FA-BE9B-E2C3D983E0AF}"/>
              </a:ext>
            </a:extLst>
          </p:cNvPr>
          <p:cNvSpPr txBox="1">
            <a:spLocks/>
          </p:cNvSpPr>
          <p:nvPr/>
        </p:nvSpPr>
        <p:spPr>
          <a:xfrm>
            <a:off x="615297" y="182447"/>
            <a:ext cx="16724967" cy="974725"/>
          </a:xfrm>
          <a:prstGeom prst="rect">
            <a:avLst/>
          </a:prstGeom>
        </p:spPr>
        <p:txBody>
          <a:bodyPr/>
          <a:lstStyle>
            <a:lvl1pPr algn="l" defTabSz="457200" rtl="0" eaLnBrk="1" latinLnBrk="0" hangingPunct="1">
              <a:spcBef>
                <a:spcPct val="0"/>
              </a:spcBef>
              <a:buNone/>
              <a:defRPr sz="2400" kern="1200">
                <a:solidFill>
                  <a:schemeClr val="tx1">
                    <a:lumMod val="75000"/>
                  </a:schemeClr>
                </a:solidFill>
                <a:latin typeface="Georgia"/>
                <a:ea typeface="+mj-ea"/>
                <a:cs typeface="Georgia"/>
              </a:defRPr>
            </a:lvl1pPr>
          </a:lstStyle>
          <a:p>
            <a:r>
              <a:rPr lang="en-US" sz="3600">
                <a:solidFill>
                  <a:schemeClr val="bg1"/>
                </a:solidFill>
                <a:latin typeface="+mj-lt"/>
              </a:rPr>
              <a:t>Employee Signals (ESignals)</a:t>
            </a:r>
          </a:p>
        </p:txBody>
      </p:sp>
      <p:sp>
        <p:nvSpPr>
          <p:cNvPr id="22" name="object 11">
            <a:extLst>
              <a:ext uri="{FF2B5EF4-FFF2-40B4-BE49-F238E27FC236}">
                <a16:creationId xmlns:a16="http://schemas.microsoft.com/office/drawing/2014/main" id="{78F5CF7A-B99E-4622-A054-4C512CB48601}"/>
              </a:ext>
            </a:extLst>
          </p:cNvPr>
          <p:cNvSpPr/>
          <p:nvPr/>
        </p:nvSpPr>
        <p:spPr>
          <a:xfrm>
            <a:off x="15582854" y="8863572"/>
            <a:ext cx="970694" cy="325120"/>
          </a:xfrm>
          <a:custGeom>
            <a:avLst/>
            <a:gdLst/>
            <a:ahLst/>
            <a:cxnLst/>
            <a:rect l="l" t="t" r="r" b="b"/>
            <a:pathLst>
              <a:path w="2152015" h="426720">
                <a:moveTo>
                  <a:pt x="2080768" y="0"/>
                </a:moveTo>
                <a:lnTo>
                  <a:pt x="71120" y="0"/>
                </a:lnTo>
                <a:lnTo>
                  <a:pt x="43435" y="5588"/>
                </a:lnTo>
                <a:lnTo>
                  <a:pt x="20829" y="20829"/>
                </a:lnTo>
                <a:lnTo>
                  <a:pt x="5588" y="43435"/>
                </a:lnTo>
                <a:lnTo>
                  <a:pt x="0" y="71120"/>
                </a:lnTo>
                <a:lnTo>
                  <a:pt x="0" y="355600"/>
                </a:lnTo>
                <a:lnTo>
                  <a:pt x="5588" y="383284"/>
                </a:lnTo>
                <a:lnTo>
                  <a:pt x="20829" y="405890"/>
                </a:lnTo>
                <a:lnTo>
                  <a:pt x="43435" y="421131"/>
                </a:lnTo>
                <a:lnTo>
                  <a:pt x="71120" y="426720"/>
                </a:lnTo>
                <a:lnTo>
                  <a:pt x="2080768" y="426720"/>
                </a:lnTo>
                <a:lnTo>
                  <a:pt x="2108452" y="421131"/>
                </a:lnTo>
                <a:lnTo>
                  <a:pt x="2131058" y="405890"/>
                </a:lnTo>
                <a:lnTo>
                  <a:pt x="2146299" y="383284"/>
                </a:lnTo>
                <a:lnTo>
                  <a:pt x="2151888" y="355600"/>
                </a:lnTo>
                <a:lnTo>
                  <a:pt x="2151888" y="71120"/>
                </a:lnTo>
                <a:lnTo>
                  <a:pt x="2146299" y="43435"/>
                </a:lnTo>
                <a:lnTo>
                  <a:pt x="2131058" y="20829"/>
                </a:lnTo>
                <a:lnTo>
                  <a:pt x="2108452" y="5588"/>
                </a:lnTo>
                <a:lnTo>
                  <a:pt x="2080768" y="0"/>
                </a:lnTo>
                <a:close/>
              </a:path>
            </a:pathLst>
          </a:custGeom>
          <a:solidFill>
            <a:schemeClr val="bg1"/>
          </a:solidFill>
          <a:ln w="28575">
            <a:solidFill>
              <a:srgbClr val="002060"/>
            </a:solidFill>
          </a:ln>
        </p:spPr>
        <p:txBody>
          <a:bodyPr wrap="square" lIns="0" tIns="0" rIns="0" bIns="0" rtlCol="0"/>
          <a:lstStyle/>
          <a:p>
            <a:pPr defTabSz="1300460" hangingPunct="1"/>
            <a:r>
              <a:rPr lang="en-US" sz="1849" kern="1200">
                <a:latin typeface="Calibri"/>
                <a:ea typeface="+mn-ea"/>
                <a:cs typeface="+mn-cs"/>
              </a:rPr>
              <a:t>Purpose</a:t>
            </a:r>
            <a:endParaRPr sz="1849" kern="1200">
              <a:latin typeface="Calibri"/>
              <a:ea typeface="+mn-ea"/>
              <a:cs typeface="+mn-cs"/>
            </a:endParaRPr>
          </a:p>
        </p:txBody>
      </p:sp>
      <p:sp>
        <p:nvSpPr>
          <p:cNvPr id="25" name="object 11">
            <a:extLst>
              <a:ext uri="{FF2B5EF4-FFF2-40B4-BE49-F238E27FC236}">
                <a16:creationId xmlns:a16="http://schemas.microsoft.com/office/drawing/2014/main" id="{CEB416D2-5377-4ED8-AA7E-FDFE83B2CA77}"/>
              </a:ext>
            </a:extLst>
          </p:cNvPr>
          <p:cNvSpPr/>
          <p:nvPr/>
        </p:nvSpPr>
        <p:spPr>
          <a:xfrm>
            <a:off x="14165518" y="8863572"/>
            <a:ext cx="1348801" cy="325120"/>
          </a:xfrm>
          <a:custGeom>
            <a:avLst/>
            <a:gdLst/>
            <a:ahLst/>
            <a:cxnLst/>
            <a:rect l="l" t="t" r="r" b="b"/>
            <a:pathLst>
              <a:path w="2152015" h="426720">
                <a:moveTo>
                  <a:pt x="2080768" y="0"/>
                </a:moveTo>
                <a:lnTo>
                  <a:pt x="71120" y="0"/>
                </a:lnTo>
                <a:lnTo>
                  <a:pt x="43435" y="5588"/>
                </a:lnTo>
                <a:lnTo>
                  <a:pt x="20829" y="20829"/>
                </a:lnTo>
                <a:lnTo>
                  <a:pt x="5588" y="43435"/>
                </a:lnTo>
                <a:lnTo>
                  <a:pt x="0" y="71120"/>
                </a:lnTo>
                <a:lnTo>
                  <a:pt x="0" y="355600"/>
                </a:lnTo>
                <a:lnTo>
                  <a:pt x="5588" y="383284"/>
                </a:lnTo>
                <a:lnTo>
                  <a:pt x="20829" y="405890"/>
                </a:lnTo>
                <a:lnTo>
                  <a:pt x="43435" y="421131"/>
                </a:lnTo>
                <a:lnTo>
                  <a:pt x="71120" y="426720"/>
                </a:lnTo>
                <a:lnTo>
                  <a:pt x="2080768" y="426720"/>
                </a:lnTo>
                <a:lnTo>
                  <a:pt x="2108452" y="421131"/>
                </a:lnTo>
                <a:lnTo>
                  <a:pt x="2131058" y="405890"/>
                </a:lnTo>
                <a:lnTo>
                  <a:pt x="2146299" y="383284"/>
                </a:lnTo>
                <a:lnTo>
                  <a:pt x="2151888" y="355600"/>
                </a:lnTo>
                <a:lnTo>
                  <a:pt x="2151888" y="71120"/>
                </a:lnTo>
                <a:lnTo>
                  <a:pt x="2146299" y="43435"/>
                </a:lnTo>
                <a:lnTo>
                  <a:pt x="2131058" y="20829"/>
                </a:lnTo>
                <a:lnTo>
                  <a:pt x="2108452" y="5588"/>
                </a:lnTo>
                <a:lnTo>
                  <a:pt x="2080768" y="0"/>
                </a:lnTo>
                <a:close/>
              </a:path>
            </a:pathLst>
          </a:custGeom>
          <a:solidFill>
            <a:schemeClr val="bg1"/>
          </a:solidFill>
          <a:ln w="28575">
            <a:solidFill>
              <a:srgbClr val="002060"/>
            </a:solidFill>
          </a:ln>
        </p:spPr>
        <p:txBody>
          <a:bodyPr wrap="square" lIns="0" tIns="0" rIns="0" bIns="0" rtlCol="0"/>
          <a:lstStyle/>
          <a:p>
            <a:pPr defTabSz="1300460" hangingPunct="1"/>
            <a:r>
              <a:rPr lang="en-US" sz="1849" kern="1200">
                <a:latin typeface="Calibri"/>
                <a:ea typeface="+mn-ea"/>
                <a:cs typeface="+mn-cs"/>
              </a:rPr>
              <a:t>Recognition</a:t>
            </a:r>
            <a:endParaRPr sz="1849" kern="1200">
              <a:latin typeface="Calibri"/>
              <a:ea typeface="+mn-ea"/>
              <a:cs typeface="+mn-cs"/>
            </a:endParaRPr>
          </a:p>
        </p:txBody>
      </p:sp>
      <p:sp>
        <p:nvSpPr>
          <p:cNvPr id="37" name="TextBox 36">
            <a:extLst>
              <a:ext uri="{FF2B5EF4-FFF2-40B4-BE49-F238E27FC236}">
                <a16:creationId xmlns:a16="http://schemas.microsoft.com/office/drawing/2014/main" id="{1DF05863-CB8A-4A21-A64B-49BBED2C94C2}"/>
              </a:ext>
            </a:extLst>
          </p:cNvPr>
          <p:cNvSpPr txBox="1"/>
          <p:nvPr/>
        </p:nvSpPr>
        <p:spPr>
          <a:xfrm>
            <a:off x="-1467630" y="1924667"/>
            <a:ext cx="5742772" cy="467820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lvl="4" indent="0">
              <a:defRPr/>
            </a:pPr>
            <a:br>
              <a:rPr lang="en-US" sz="1600" dirty="0">
                <a:cs typeface="Calibri" panose="020F0502020204030204" pitchFamily="34" charset="0"/>
              </a:rPr>
            </a:br>
            <a:r>
              <a:rPr lang="en-US" sz="1600" dirty="0">
                <a:cs typeface="Calibri"/>
              </a:rPr>
              <a:t>Survey types include:</a:t>
            </a:r>
          </a:p>
          <a:p>
            <a:pPr lvl="4" indent="0">
              <a:defRPr/>
            </a:pPr>
            <a:br>
              <a:rPr lang="en-US" sz="1400" b="1" dirty="0">
                <a:cs typeface="Calibri" panose="020F0502020204030204" pitchFamily="34" charset="0"/>
              </a:rPr>
            </a:br>
            <a:r>
              <a:rPr lang="en-US" sz="1400" b="1" dirty="0">
                <a:cs typeface="Calibri"/>
              </a:rPr>
              <a:t>Beacon Metric</a:t>
            </a:r>
          </a:p>
          <a:p>
            <a:pPr lvl="4">
              <a:defRPr/>
            </a:pPr>
            <a:r>
              <a:rPr lang="en-US" sz="1400" b="0" dirty="0">
                <a:cs typeface="Calibri"/>
              </a:rPr>
              <a:t>The </a:t>
            </a:r>
            <a:r>
              <a:rPr lang="en-US" sz="1400" dirty="0">
                <a:cs typeface="Calibri"/>
              </a:rPr>
              <a:t>quarterly Beacon</a:t>
            </a:r>
            <a:r>
              <a:rPr lang="en-US" sz="1400" b="0" dirty="0">
                <a:cs typeface="Calibri"/>
              </a:rPr>
              <a:t> Metrics indicate the overall health of the Employee Experience across the Department.</a:t>
            </a:r>
          </a:p>
          <a:p>
            <a:pPr lvl="4" indent="0">
              <a:defRPr/>
            </a:pPr>
            <a:r>
              <a:rPr lang="en-US" sz="1400" b="0" dirty="0">
                <a:cs typeface="Calibri"/>
              </a:rPr>
              <a:t>As our EX “thermometers,” they can alert us to bright spots or problem areas across the organization to further investigate</a:t>
            </a:r>
            <a:r>
              <a:rPr lang="en-US" sz="1400" dirty="0">
                <a:cs typeface="Calibri"/>
              </a:rPr>
              <a:t>.</a:t>
            </a:r>
            <a:endParaRPr lang="en-US" sz="1400" b="0" dirty="0">
              <a:cs typeface="Calibri"/>
            </a:endParaRPr>
          </a:p>
          <a:p>
            <a:pPr lvl="4" indent="0">
              <a:defRPr/>
            </a:pPr>
            <a:br>
              <a:rPr lang="en-US" sz="1400" b="1" dirty="0">
                <a:cs typeface="Calibri" panose="020F0502020204030204" pitchFamily="34" charset="0"/>
              </a:rPr>
            </a:br>
            <a:r>
              <a:rPr lang="en-US" sz="1400" b="1" dirty="0">
                <a:cs typeface="Calibri"/>
              </a:rPr>
              <a:t>Moments That Matter</a:t>
            </a:r>
          </a:p>
          <a:p>
            <a:pPr lvl="4">
              <a:defRPr/>
            </a:pPr>
            <a:r>
              <a:rPr lang="en-US" sz="1400" b="0" dirty="0">
                <a:cs typeface="Calibri"/>
              </a:rPr>
              <a:t>Transactionally-triggered surveys tied to the employee journey, </a:t>
            </a:r>
            <a:r>
              <a:rPr lang="en-US" sz="1400" dirty="0">
                <a:cs typeface="Calibri"/>
              </a:rPr>
              <a:t>such as</a:t>
            </a:r>
            <a:r>
              <a:rPr lang="en-US" sz="1400" b="0" dirty="0">
                <a:cs typeface="Calibri"/>
              </a:rPr>
              <a:t> onboarding and entrance surveys.</a:t>
            </a:r>
            <a:r>
              <a:rPr lang="en-US" sz="1400" dirty="0">
                <a:cs typeface="Calibri"/>
              </a:rPr>
              <a:t> </a:t>
            </a:r>
            <a:endParaRPr lang="en-US" sz="1400" b="0" dirty="0">
              <a:cs typeface="Calibri" panose="020F0502020204030204" pitchFamily="34" charset="0"/>
            </a:endParaRPr>
          </a:p>
          <a:p>
            <a:pPr lvl="4" indent="0">
              <a:defRPr/>
            </a:pPr>
            <a:br>
              <a:rPr lang="en-US" sz="1400" b="1" dirty="0">
                <a:cs typeface="Calibri" panose="020F0502020204030204" pitchFamily="34" charset="0"/>
              </a:rPr>
            </a:br>
            <a:r>
              <a:rPr lang="en-US" sz="1400" b="1" dirty="0">
                <a:cs typeface="Calibri"/>
              </a:rPr>
              <a:t>Customized Individual Organizational Surveys</a:t>
            </a:r>
          </a:p>
          <a:p>
            <a:pPr lvl="4" indent="0">
              <a:defRPr/>
            </a:pPr>
            <a:r>
              <a:rPr lang="en-US" sz="1400" b="0" dirty="0">
                <a:cs typeface="Calibri"/>
              </a:rPr>
              <a:t>Surveys driven by a particular office that are employee-facing </a:t>
            </a:r>
            <a:r>
              <a:rPr lang="en-US" sz="1400" dirty="0">
                <a:cs typeface="Calibri"/>
              </a:rPr>
              <a:t>(e.g. OIT surveys of internal customers and their own employees) </a:t>
            </a:r>
            <a:r>
              <a:rPr lang="en-US" sz="1400" b="0" dirty="0">
                <a:cs typeface="Calibri"/>
              </a:rPr>
              <a:t>that offers multiple options and perspectives.</a:t>
            </a:r>
          </a:p>
        </p:txBody>
      </p:sp>
      <p:sp>
        <p:nvSpPr>
          <p:cNvPr id="42" name="TextBox 41">
            <a:extLst>
              <a:ext uri="{FF2B5EF4-FFF2-40B4-BE49-F238E27FC236}">
                <a16:creationId xmlns:a16="http://schemas.microsoft.com/office/drawing/2014/main" id="{6F39CB23-71B4-4071-AAFA-927A8346CCA3}"/>
              </a:ext>
            </a:extLst>
          </p:cNvPr>
          <p:cNvSpPr txBox="1"/>
          <p:nvPr/>
        </p:nvSpPr>
        <p:spPr>
          <a:xfrm>
            <a:off x="317394" y="1368611"/>
            <a:ext cx="11565862" cy="523220"/>
          </a:xfrm>
          <a:prstGeom prst="rect">
            <a:avLst/>
          </a:prstGeom>
          <a:noFill/>
        </p:spPr>
        <p:txBody>
          <a:bodyPr wrap="square" lIns="91440" tIns="45720" rIns="91440" bIns="45720" rtlCol="0" anchor="ctr">
            <a:spAutoFit/>
          </a:bodyPr>
          <a:lstStyle/>
          <a:p>
            <a:pPr algn="ctr"/>
            <a:r>
              <a:rPr lang="en-US" sz="2800" err="1">
                <a:cs typeface="Calibri"/>
              </a:rPr>
              <a:t>ESignals</a:t>
            </a:r>
            <a:r>
              <a:rPr lang="en-US" sz="2800">
                <a:cs typeface="Calibri"/>
              </a:rPr>
              <a:t> will serve as a listening platform to capture the Voice of the Employee</a:t>
            </a:r>
            <a:endParaRPr lang="en-US" sz="2800">
              <a:cs typeface="Calibri" panose="020F0502020204030204" pitchFamily="34" charset="0"/>
            </a:endParaRPr>
          </a:p>
        </p:txBody>
      </p:sp>
      <p:cxnSp>
        <p:nvCxnSpPr>
          <p:cNvPr id="3" name="Straight Arrow Connector 2">
            <a:extLst>
              <a:ext uri="{FF2B5EF4-FFF2-40B4-BE49-F238E27FC236}">
                <a16:creationId xmlns:a16="http://schemas.microsoft.com/office/drawing/2014/main" id="{12F8E65E-F706-44B4-AA2D-0F0EC9ACD7A3}"/>
              </a:ext>
            </a:extLst>
          </p:cNvPr>
          <p:cNvCxnSpPr>
            <a:cxnSpLocks/>
          </p:cNvCxnSpPr>
          <p:nvPr/>
        </p:nvCxnSpPr>
        <p:spPr>
          <a:xfrm>
            <a:off x="3464277" y="3746968"/>
            <a:ext cx="1260629" cy="876388"/>
          </a:xfrm>
          <a:prstGeom prst="straightConnector1">
            <a:avLst/>
          </a:prstGeom>
          <a:ln>
            <a:prstDash val="sysDot"/>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2767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8B7E319-3804-EE47-B6E7-F293F0DC76C4}"/>
              </a:ext>
            </a:extLst>
          </p:cNvPr>
          <p:cNvSpPr>
            <a:spLocks noGrp="1"/>
          </p:cNvSpPr>
          <p:nvPr>
            <p:ph type="title"/>
          </p:nvPr>
        </p:nvSpPr>
        <p:spPr/>
        <p:txBody>
          <a:bodyPr/>
          <a:lstStyle/>
          <a:p>
            <a:r>
              <a:rPr lang="en-US" sz="3600"/>
              <a:t>EX Key Performance Indicators and the Three E’s </a:t>
            </a:r>
          </a:p>
        </p:txBody>
      </p:sp>
      <p:sp>
        <p:nvSpPr>
          <p:cNvPr id="40" name="TextBox 39">
            <a:extLst>
              <a:ext uri="{FF2B5EF4-FFF2-40B4-BE49-F238E27FC236}">
                <a16:creationId xmlns:a16="http://schemas.microsoft.com/office/drawing/2014/main" id="{B3156386-1C62-4921-B21D-B15AF01D4CFC}"/>
              </a:ext>
            </a:extLst>
          </p:cNvPr>
          <p:cNvSpPr txBox="1"/>
          <p:nvPr/>
        </p:nvSpPr>
        <p:spPr>
          <a:xfrm>
            <a:off x="432839" y="1157558"/>
            <a:ext cx="11625278" cy="707886"/>
          </a:xfrm>
          <a:prstGeom prst="rect">
            <a:avLst/>
          </a:prstGeom>
          <a:noFill/>
        </p:spPr>
        <p:txBody>
          <a:bodyPr wrap="square">
            <a:spAutoFit/>
          </a:bodyPr>
          <a:lstStyle/>
          <a:p>
            <a:r>
              <a:rPr lang="en-US" sz="1600" b="0">
                <a:ea typeface="Open Sans" panose="020B0606030504020204" pitchFamily="34" charset="0"/>
                <a:cs typeface="Open Sans" panose="020B0606030504020204" pitchFamily="34" charset="0"/>
              </a:rPr>
              <a:t>The Key Characteristics align to the core values of customer experience (CX) at VA. By expanding upon the </a:t>
            </a:r>
            <a:r>
              <a:rPr lang="en-US" sz="2400" i="1" kern="1200">
                <a:solidFill>
                  <a:srgbClr val="C62630"/>
                </a:solidFill>
                <a:ea typeface="+mn-ea"/>
                <a:cs typeface="+mn-cs"/>
              </a:rPr>
              <a:t>3 E’s of CX</a:t>
            </a:r>
            <a:r>
              <a:rPr lang="en-US" sz="1600" b="0">
                <a:ea typeface="Open Sans" panose="020B0606030504020204" pitchFamily="34" charset="0"/>
                <a:cs typeface="Open Sans" panose="020B0606030504020204" pitchFamily="34" charset="0"/>
              </a:rPr>
              <a:t>, we enable further analysis and strategic coordination between EX and CX while building a framework that is uniquely tailored to the employee.</a:t>
            </a:r>
          </a:p>
        </p:txBody>
      </p:sp>
      <p:pic>
        <p:nvPicPr>
          <p:cNvPr id="44" name="Picture 43">
            <a:extLst>
              <a:ext uri="{FF2B5EF4-FFF2-40B4-BE49-F238E27FC236}">
                <a16:creationId xmlns:a16="http://schemas.microsoft.com/office/drawing/2014/main" id="{1525ADC6-A73B-4719-BFD9-7B8C6EF2B05F}"/>
              </a:ext>
            </a:extLst>
          </p:cNvPr>
          <p:cNvPicPr>
            <a:picLocks noChangeAspect="1"/>
          </p:cNvPicPr>
          <p:nvPr/>
        </p:nvPicPr>
        <p:blipFill>
          <a:blip r:embed="rId2"/>
          <a:stretch>
            <a:fillRect/>
          </a:stretch>
        </p:blipFill>
        <p:spPr>
          <a:xfrm>
            <a:off x="-8709" y="2071275"/>
            <a:ext cx="12192000" cy="4162599"/>
          </a:xfrm>
          <a:prstGeom prst="rect">
            <a:avLst/>
          </a:prstGeom>
        </p:spPr>
      </p:pic>
    </p:spTree>
    <p:extLst>
      <p:ext uri="{BB962C8B-B14F-4D97-AF65-F5344CB8AC3E}">
        <p14:creationId xmlns:p14="http://schemas.microsoft.com/office/powerpoint/2010/main" val="3683226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532342" y="1482998"/>
            <a:ext cx="4211637" cy="613568"/>
          </a:xfrm>
        </p:spPr>
        <p:txBody>
          <a:bodyPr vert="horz" lIns="91440" tIns="45720" rIns="91440" bIns="45720" rtlCol="0" anchor="t">
            <a:noAutofit/>
          </a:bodyPr>
          <a:lstStyle/>
          <a:p>
            <a:pPr marL="240665" indent="-240665">
              <a:spcBef>
                <a:spcPts val="0"/>
              </a:spcBef>
              <a:buFont typeface="Arial,Sans-Serif"/>
              <a:buChar char="•"/>
            </a:pPr>
            <a:r>
              <a:rPr lang="en-US">
                <a:latin typeface="Calibri"/>
              </a:rPr>
              <a:t>Partnering with the Office of Resolution Management, Diversity &amp; Inclusion on an I-DEA project that examines the experiences of employees across eight identity groups through an intersectional lens to understand challenges, needs, pain points, and opportunities.</a:t>
            </a:r>
            <a:endParaRPr lang="en-US">
              <a:latin typeface="Calibri"/>
              <a:ea typeface="+mn-lt"/>
              <a:cs typeface="+mn-lt"/>
            </a:endParaRPr>
          </a:p>
          <a:p>
            <a:pPr>
              <a:spcBef>
                <a:spcPts val="0"/>
              </a:spcBef>
            </a:pPr>
            <a:endParaRPr lang="en-US">
              <a:ea typeface="+mn-lt"/>
              <a:cs typeface="+mn-lt"/>
            </a:endParaRPr>
          </a:p>
          <a:p>
            <a:pPr marL="240665" indent="-240665">
              <a:spcBef>
                <a:spcPts val="0"/>
              </a:spcBef>
              <a:buFont typeface="Arial,Sans-Serif"/>
              <a:buChar char="•"/>
            </a:pPr>
            <a:r>
              <a:rPr lang="en-US">
                <a:latin typeface="Calibri"/>
              </a:rPr>
              <a:t>Identity Groups : American Indian and Alaska Native, Asian American &amp; Pacific Islander, Black/African American, Hispanic, Age (Baby Boomers), Individuals with Disabilities, LGBTQ+, &amp; Women.</a:t>
            </a:r>
            <a:endParaRPr lang="en-US">
              <a:latin typeface="Calibri"/>
              <a:ea typeface="+mn-lt"/>
              <a:cs typeface="+mn-lt"/>
            </a:endParaRPr>
          </a:p>
          <a:p>
            <a:pPr>
              <a:spcBef>
                <a:spcPts val="0"/>
              </a:spcBef>
            </a:pPr>
            <a:endParaRPr lang="en-US">
              <a:ea typeface="+mn-lt"/>
              <a:cs typeface="+mn-lt"/>
            </a:endParaRPr>
          </a:p>
          <a:p>
            <a:pPr marL="240665" indent="-240665">
              <a:spcBef>
                <a:spcPts val="0"/>
              </a:spcBef>
              <a:buFont typeface="Arial,Sans-Serif"/>
              <a:buChar char="•"/>
            </a:pPr>
            <a:r>
              <a:rPr lang="en-US">
                <a:latin typeface="Calibri"/>
              </a:rPr>
              <a:t>Conducted through 8 months of employee interviews and focus groups followed by collation and analysis of insights.</a:t>
            </a:r>
            <a:endParaRPr lang="en-US">
              <a:latin typeface="Calibri"/>
              <a:ea typeface="+mn-lt"/>
              <a:cs typeface="+mn-lt"/>
            </a:endParaRPr>
          </a:p>
          <a:p>
            <a:pPr>
              <a:spcBef>
                <a:spcPts val="0"/>
              </a:spcBef>
            </a:pPr>
            <a:endParaRPr lang="en-US">
              <a:latin typeface="Calibri"/>
              <a:ea typeface="+mn-lt"/>
              <a:cs typeface="+mn-lt"/>
            </a:endParaRPr>
          </a:p>
        </p:txBody>
      </p:sp>
      <p:sp>
        <p:nvSpPr>
          <p:cNvPr id="5" name="Title 4"/>
          <p:cNvSpPr>
            <a:spLocks noGrp="1"/>
          </p:cNvSpPr>
          <p:nvPr>
            <p:ph type="title"/>
          </p:nvPr>
        </p:nvSpPr>
        <p:spPr/>
        <p:txBody>
          <a:bodyPr/>
          <a:lstStyle/>
          <a:p>
            <a:br>
              <a:rPr lang="en-US"/>
            </a:br>
            <a:r>
              <a:rPr lang="en-US" sz="3600"/>
              <a:t>Identity Insights with ORMDI</a:t>
            </a:r>
            <a:endParaRPr lang="en-US"/>
          </a:p>
        </p:txBody>
      </p:sp>
      <p:pic>
        <p:nvPicPr>
          <p:cNvPr id="2" name="Picture 1">
            <a:extLst>
              <a:ext uri="{FF2B5EF4-FFF2-40B4-BE49-F238E27FC236}">
                <a16:creationId xmlns:a16="http://schemas.microsoft.com/office/drawing/2014/main" id="{535EF77F-1933-4243-98EF-C7AFCD53A82E}"/>
              </a:ext>
            </a:extLst>
          </p:cNvPr>
          <p:cNvPicPr>
            <a:picLocks noChangeAspect="1"/>
          </p:cNvPicPr>
          <p:nvPr/>
        </p:nvPicPr>
        <p:blipFill>
          <a:blip r:embed="rId2"/>
          <a:stretch>
            <a:fillRect/>
          </a:stretch>
        </p:blipFill>
        <p:spPr>
          <a:xfrm>
            <a:off x="5055987" y="1482725"/>
            <a:ext cx="6428442" cy="3414956"/>
          </a:xfrm>
          <a:prstGeom prst="rect">
            <a:avLst/>
          </a:prstGeom>
        </p:spPr>
      </p:pic>
      <p:sp>
        <p:nvSpPr>
          <p:cNvPr id="6" name="TextBox 5">
            <a:extLst>
              <a:ext uri="{FF2B5EF4-FFF2-40B4-BE49-F238E27FC236}">
                <a16:creationId xmlns:a16="http://schemas.microsoft.com/office/drawing/2014/main" id="{5267C686-44B7-B5B4-AEAE-AD40766885DD}"/>
              </a:ext>
            </a:extLst>
          </p:cNvPr>
          <p:cNvSpPr txBox="1"/>
          <p:nvPr/>
        </p:nvSpPr>
        <p:spPr>
          <a:xfrm>
            <a:off x="533400" y="5089525"/>
            <a:ext cx="11339512"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400"/>
              <a:t>Design team has completed 2 rounds of research sprints for LGBTQ+, Black/African American, Women, Asian American &amp; Pacific Islander, Hispanic, American Indian &amp; Alaskan Native, Individuals w/ Disabilities, and Baby Boomers. </a:t>
            </a:r>
            <a:br>
              <a:rPr lang="en-US" sz="1400"/>
            </a:br>
            <a:endParaRPr lang="en-US" sz="1400">
              <a:ea typeface="+mn-lt"/>
              <a:cs typeface="+mn-lt"/>
            </a:endParaRPr>
          </a:p>
          <a:p>
            <a:pPr marL="285750" indent="-285750">
              <a:buFont typeface="Arial"/>
              <a:buChar char="•"/>
            </a:pPr>
            <a:r>
              <a:rPr lang="en-US" sz="1400">
                <a:ea typeface="+mn-lt"/>
                <a:cs typeface="+mn-lt"/>
              </a:rPr>
              <a:t>ORMDI/VEO are now </a:t>
            </a:r>
            <a:r>
              <a:rPr lang="en-US" sz="1400" b="1">
                <a:ea typeface="+mn-lt"/>
                <a:cs typeface="+mn-lt"/>
              </a:rPr>
              <a:t>expanding the project to a second phase</a:t>
            </a:r>
            <a:r>
              <a:rPr lang="en-US" sz="1400">
                <a:ea typeface="+mn-lt"/>
                <a:cs typeface="+mn-lt"/>
              </a:rPr>
              <a:t> to examine the experiences of six new identities which include: Employees Who Are Veterans, Individuals Born between 1965 and 1980 (Generation X), Individuals Born between 1981 and 1996 (Millennials), Middle Eastern/North African, Caucasian, and Individuals practicing a Minority Religion. </a:t>
            </a:r>
            <a:endParaRPr lang="en-US">
              <a:cs typeface="Calibri"/>
            </a:endParaRPr>
          </a:p>
          <a:p>
            <a:pPr marL="285750" indent="-285750" algn="l">
              <a:buFont typeface="Arial"/>
              <a:buChar char="•"/>
            </a:pPr>
            <a:endParaRPr lang="en-US" sz="1400">
              <a:cs typeface="Calibri"/>
            </a:endParaRPr>
          </a:p>
          <a:p>
            <a:pPr marL="285750" indent="-285750">
              <a:buFont typeface="Arial"/>
              <a:buChar char="•"/>
            </a:pPr>
            <a:endParaRPr lang="en-US" sz="1400">
              <a:cs typeface="Calibri"/>
            </a:endParaRPr>
          </a:p>
        </p:txBody>
      </p:sp>
    </p:spTree>
    <p:extLst>
      <p:ext uri="{BB962C8B-B14F-4D97-AF65-F5344CB8AC3E}">
        <p14:creationId xmlns:p14="http://schemas.microsoft.com/office/powerpoint/2010/main" val="706320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87C5D-F3C5-4E0D-869B-A9919616D63F}"/>
              </a:ext>
            </a:extLst>
          </p:cNvPr>
          <p:cNvSpPr>
            <a:spLocks noGrp="1"/>
          </p:cNvSpPr>
          <p:nvPr>
            <p:ph type="title"/>
          </p:nvPr>
        </p:nvSpPr>
        <p:spPr/>
        <p:txBody>
          <a:bodyPr lIns="91440" tIns="45720" rIns="91440" bIns="45720" anchor="b" anchorCtr="0"/>
          <a:lstStyle/>
          <a:p>
            <a:r>
              <a:rPr lang="en-US" sz="3600"/>
              <a:t>Additional EX Projects</a:t>
            </a:r>
          </a:p>
        </p:txBody>
      </p:sp>
      <p:sp>
        <p:nvSpPr>
          <p:cNvPr id="3" name="Slide Number Placeholder 2">
            <a:extLst>
              <a:ext uri="{FF2B5EF4-FFF2-40B4-BE49-F238E27FC236}">
                <a16:creationId xmlns:a16="http://schemas.microsoft.com/office/drawing/2014/main" id="{B9175BBF-E556-43FD-843C-942EAEAE31F4}"/>
              </a:ext>
            </a:extLst>
          </p:cNvPr>
          <p:cNvSpPr>
            <a:spLocks noGrp="1"/>
          </p:cNvSpPr>
          <p:nvPr>
            <p:ph type="sldNum" sz="quarter" idx="10"/>
          </p:nvPr>
        </p:nvSpPr>
        <p:spPr/>
        <p:txBody>
          <a:bodyPr/>
          <a:lstStyle/>
          <a:p>
            <a:fld id="{9B27D237-6C0D-5549-BE11-2040A22CBC71}" type="slidenum">
              <a:rPr lang="en-US" smtClean="0"/>
              <a:pPr/>
              <a:t>8</a:t>
            </a:fld>
            <a:endParaRPr lang="en-US"/>
          </a:p>
        </p:txBody>
      </p:sp>
      <p:sp>
        <p:nvSpPr>
          <p:cNvPr id="5" name="TextBox 4">
            <a:extLst>
              <a:ext uri="{FF2B5EF4-FFF2-40B4-BE49-F238E27FC236}">
                <a16:creationId xmlns:a16="http://schemas.microsoft.com/office/drawing/2014/main" id="{F1341FB8-0ADA-2F4C-182E-806ECCA8DFA4}"/>
              </a:ext>
            </a:extLst>
          </p:cNvPr>
          <p:cNvSpPr txBox="1"/>
          <p:nvPr/>
        </p:nvSpPr>
        <p:spPr>
          <a:xfrm>
            <a:off x="1182728" y="2730268"/>
            <a:ext cx="10250165"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err="1">
                <a:ea typeface="+mn-lt"/>
                <a:cs typeface="+mn-lt"/>
              </a:rPr>
              <a:t>ActiVAte</a:t>
            </a:r>
            <a:r>
              <a:rPr lang="en-US" sz="1200" b="1">
                <a:ea typeface="+mn-lt"/>
                <a:cs typeface="+mn-lt"/>
              </a:rPr>
              <a:t>, New Employee Welcome Kit:</a:t>
            </a:r>
            <a:r>
              <a:rPr lang="en-US" sz="1200">
                <a:ea typeface="+mn-lt"/>
                <a:cs typeface="+mn-lt"/>
              </a:rPr>
              <a:t> Based on feedback received from employees who recently onboarded through VACO, the Welcome Kit will be a physical and digital packet that can be sent to new employees to provide a warm welcome and need-to-know information. The packet is being tested and is in final refinement stages. </a:t>
            </a:r>
            <a:endParaRPr lang="en-US" sz="1200">
              <a:cs typeface="Calibri"/>
            </a:endParaRPr>
          </a:p>
          <a:p>
            <a:endParaRPr lang="en-US" sz="1200">
              <a:cs typeface="Calibri"/>
            </a:endParaRPr>
          </a:p>
        </p:txBody>
      </p:sp>
      <p:pic>
        <p:nvPicPr>
          <p:cNvPr id="4" name="Picture 5">
            <a:extLst>
              <a:ext uri="{FF2B5EF4-FFF2-40B4-BE49-F238E27FC236}">
                <a16:creationId xmlns:a16="http://schemas.microsoft.com/office/drawing/2014/main" id="{47CB2607-2BE5-DDE6-0012-214A02BCCD46}"/>
              </a:ext>
            </a:extLst>
          </p:cNvPr>
          <p:cNvPicPr>
            <a:picLocks noChangeAspect="1"/>
          </p:cNvPicPr>
          <p:nvPr/>
        </p:nvPicPr>
        <p:blipFill>
          <a:blip r:embed="rId2"/>
          <a:stretch>
            <a:fillRect/>
          </a:stretch>
        </p:blipFill>
        <p:spPr>
          <a:xfrm>
            <a:off x="574675" y="4883063"/>
            <a:ext cx="466725" cy="492125"/>
          </a:xfrm>
          <a:prstGeom prst="rect">
            <a:avLst/>
          </a:prstGeom>
        </p:spPr>
      </p:pic>
      <p:pic>
        <p:nvPicPr>
          <p:cNvPr id="6" name="Picture 6">
            <a:extLst>
              <a:ext uri="{FF2B5EF4-FFF2-40B4-BE49-F238E27FC236}">
                <a16:creationId xmlns:a16="http://schemas.microsoft.com/office/drawing/2014/main" id="{A81D5448-EE81-1AFD-FFFC-82A356DDFDD2}"/>
              </a:ext>
            </a:extLst>
          </p:cNvPr>
          <p:cNvPicPr>
            <a:picLocks noChangeAspect="1"/>
          </p:cNvPicPr>
          <p:nvPr/>
        </p:nvPicPr>
        <p:blipFill>
          <a:blip r:embed="rId3"/>
          <a:stretch>
            <a:fillRect/>
          </a:stretch>
        </p:blipFill>
        <p:spPr>
          <a:xfrm>
            <a:off x="556419" y="2778171"/>
            <a:ext cx="463550" cy="463550"/>
          </a:xfrm>
          <a:prstGeom prst="rect">
            <a:avLst/>
          </a:prstGeom>
        </p:spPr>
      </p:pic>
      <p:pic>
        <p:nvPicPr>
          <p:cNvPr id="7" name="Picture 7">
            <a:extLst>
              <a:ext uri="{FF2B5EF4-FFF2-40B4-BE49-F238E27FC236}">
                <a16:creationId xmlns:a16="http://schemas.microsoft.com/office/drawing/2014/main" id="{8CB8E44D-FC20-1DAE-E309-03B91ECC71F2}"/>
              </a:ext>
            </a:extLst>
          </p:cNvPr>
          <p:cNvPicPr>
            <a:picLocks noChangeAspect="1"/>
          </p:cNvPicPr>
          <p:nvPr/>
        </p:nvPicPr>
        <p:blipFill>
          <a:blip r:embed="rId4"/>
          <a:stretch>
            <a:fillRect/>
          </a:stretch>
        </p:blipFill>
        <p:spPr>
          <a:xfrm>
            <a:off x="609600" y="5605119"/>
            <a:ext cx="457200" cy="434975"/>
          </a:xfrm>
          <a:prstGeom prst="rect">
            <a:avLst/>
          </a:prstGeom>
        </p:spPr>
      </p:pic>
      <p:pic>
        <p:nvPicPr>
          <p:cNvPr id="8" name="Picture 8">
            <a:extLst>
              <a:ext uri="{FF2B5EF4-FFF2-40B4-BE49-F238E27FC236}">
                <a16:creationId xmlns:a16="http://schemas.microsoft.com/office/drawing/2014/main" id="{34F9C9BD-FD1C-9186-DFCD-4C6869E3DADA}"/>
              </a:ext>
            </a:extLst>
          </p:cNvPr>
          <p:cNvPicPr>
            <a:picLocks noChangeAspect="1"/>
          </p:cNvPicPr>
          <p:nvPr/>
        </p:nvPicPr>
        <p:blipFill>
          <a:blip r:embed="rId5"/>
          <a:stretch>
            <a:fillRect/>
          </a:stretch>
        </p:blipFill>
        <p:spPr>
          <a:xfrm>
            <a:off x="556419" y="1263308"/>
            <a:ext cx="490537" cy="490537"/>
          </a:xfrm>
          <a:prstGeom prst="rect">
            <a:avLst/>
          </a:prstGeom>
        </p:spPr>
      </p:pic>
      <p:pic>
        <p:nvPicPr>
          <p:cNvPr id="9" name="Picture 9">
            <a:extLst>
              <a:ext uri="{FF2B5EF4-FFF2-40B4-BE49-F238E27FC236}">
                <a16:creationId xmlns:a16="http://schemas.microsoft.com/office/drawing/2014/main" id="{96B40564-4D46-0425-ABBB-18B53C0896E9}"/>
              </a:ext>
            </a:extLst>
          </p:cNvPr>
          <p:cNvPicPr>
            <a:picLocks noChangeAspect="1"/>
          </p:cNvPicPr>
          <p:nvPr/>
        </p:nvPicPr>
        <p:blipFill>
          <a:blip r:embed="rId6"/>
          <a:stretch>
            <a:fillRect/>
          </a:stretch>
        </p:blipFill>
        <p:spPr>
          <a:xfrm>
            <a:off x="573087" y="4213872"/>
            <a:ext cx="457200" cy="447675"/>
          </a:xfrm>
          <a:prstGeom prst="rect">
            <a:avLst/>
          </a:prstGeom>
        </p:spPr>
      </p:pic>
      <p:sp>
        <p:nvSpPr>
          <p:cNvPr id="10" name="TextBox 9">
            <a:extLst>
              <a:ext uri="{FF2B5EF4-FFF2-40B4-BE49-F238E27FC236}">
                <a16:creationId xmlns:a16="http://schemas.microsoft.com/office/drawing/2014/main" id="{B079461E-A705-683D-01A6-AA9B2E48C217}"/>
              </a:ext>
            </a:extLst>
          </p:cNvPr>
          <p:cNvSpPr txBox="1"/>
          <p:nvPr/>
        </p:nvSpPr>
        <p:spPr>
          <a:xfrm>
            <a:off x="1182728" y="4847586"/>
            <a:ext cx="960120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ea typeface="+mn-lt"/>
                <a:cs typeface="+mn-lt"/>
              </a:rPr>
              <a:t>New Employee Buddy Program: </a:t>
            </a:r>
            <a:r>
              <a:rPr lang="en-US" sz="1200">
                <a:ea typeface="+mn-lt"/>
                <a:cs typeface="+mn-lt"/>
              </a:rPr>
              <a:t> Through this initiative, new employees and transfers would each receive a buddy who would be present during each phase of onboarding to assist with questions and paperwork and help new colleagues get acclimated. The focus of this effort is to increase employee satisfaction during onboarding and ultimately contribute to improved retention. The project is currently is the final testing phase prior to pilot launch.  </a:t>
            </a:r>
            <a:endParaRPr lang="en-US" sz="1200">
              <a:cs typeface="Calibri"/>
            </a:endParaRPr>
          </a:p>
          <a:p>
            <a:pPr algn="l"/>
            <a:endParaRPr lang="en-US" sz="1200">
              <a:cs typeface="Calibri"/>
            </a:endParaRPr>
          </a:p>
        </p:txBody>
      </p:sp>
      <p:sp>
        <p:nvSpPr>
          <p:cNvPr id="11" name="TextBox 10">
            <a:extLst>
              <a:ext uri="{FF2B5EF4-FFF2-40B4-BE49-F238E27FC236}">
                <a16:creationId xmlns:a16="http://schemas.microsoft.com/office/drawing/2014/main" id="{1A323AC9-BC47-EB86-6914-96A4B5717BCB}"/>
              </a:ext>
            </a:extLst>
          </p:cNvPr>
          <p:cNvSpPr txBox="1"/>
          <p:nvPr/>
        </p:nvSpPr>
        <p:spPr>
          <a:xfrm>
            <a:off x="1182728" y="5605119"/>
            <a:ext cx="951388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ea typeface="+mn-lt"/>
                <a:cs typeface="+mn-lt"/>
              </a:rPr>
              <a:t>Ask Me Anything (AMA):</a:t>
            </a:r>
            <a:r>
              <a:rPr lang="en-US" sz="1200">
                <a:ea typeface="+mn-lt"/>
                <a:cs typeface="+mn-lt"/>
              </a:rPr>
              <a:t> The AMA concept aims to provide meetings/events to offer career guidance while promoting transparent communication and providing access to leadership and human resource professionals. The EX team plans to refine, prototype, test, and pilot the concept.  </a:t>
            </a:r>
            <a:endParaRPr lang="en-US" sz="1200">
              <a:cs typeface="Calibri"/>
            </a:endParaRPr>
          </a:p>
          <a:p>
            <a:pPr algn="l"/>
            <a:endParaRPr lang="en-US" sz="1200">
              <a:ea typeface="+mn-lt"/>
              <a:cs typeface="+mn-lt"/>
            </a:endParaRPr>
          </a:p>
        </p:txBody>
      </p:sp>
      <p:sp>
        <p:nvSpPr>
          <p:cNvPr id="12" name="TextBox 11">
            <a:extLst>
              <a:ext uri="{FF2B5EF4-FFF2-40B4-BE49-F238E27FC236}">
                <a16:creationId xmlns:a16="http://schemas.microsoft.com/office/drawing/2014/main" id="{7697FE38-7DC9-74CE-1572-39F0618DBFB2}"/>
              </a:ext>
            </a:extLst>
          </p:cNvPr>
          <p:cNvSpPr txBox="1"/>
          <p:nvPr/>
        </p:nvSpPr>
        <p:spPr>
          <a:xfrm>
            <a:off x="1184274" y="1179417"/>
            <a:ext cx="985519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ea typeface="+mn-lt"/>
                <a:cs typeface="+mn-lt"/>
              </a:rPr>
              <a:t>Anonymous Job Application Deep Dive: </a:t>
            </a:r>
            <a:r>
              <a:rPr lang="en-US" sz="1200">
                <a:ea typeface="+mn-lt"/>
                <a:cs typeface="+mn-lt"/>
              </a:rPr>
              <a:t>The “Anonymous Job Application” concept explores the possibility of revising job applications to solely focus on an employee's skills, removing PII to help mitigate bias in job promotions and acquiring new roles. The EX team plans to refine, prototype, and test the concept. </a:t>
            </a:r>
            <a:endParaRPr lang="en-US" sz="1200">
              <a:cs typeface="Calibri"/>
            </a:endParaRPr>
          </a:p>
        </p:txBody>
      </p:sp>
      <p:sp>
        <p:nvSpPr>
          <p:cNvPr id="14" name="TextBox 13">
            <a:extLst>
              <a:ext uri="{FF2B5EF4-FFF2-40B4-BE49-F238E27FC236}">
                <a16:creationId xmlns:a16="http://schemas.microsoft.com/office/drawing/2014/main" id="{2A9C6F7C-10A1-B51A-0FB5-2DA2DCEFB04D}"/>
              </a:ext>
            </a:extLst>
          </p:cNvPr>
          <p:cNvSpPr txBox="1"/>
          <p:nvPr/>
        </p:nvSpPr>
        <p:spPr>
          <a:xfrm>
            <a:off x="1182728" y="4186684"/>
            <a:ext cx="982344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ea typeface="+mn-lt"/>
                <a:cs typeface="+mn-lt"/>
              </a:rPr>
              <a:t>EX Across VA Knowledge Management:</a:t>
            </a:r>
            <a:r>
              <a:rPr lang="en-US" sz="1200">
                <a:ea typeface="+mn-lt"/>
                <a:cs typeface="+mn-lt"/>
              </a:rPr>
              <a:t> Beginning in June 2022, the EX team is researching and performing Human Centered Design interviews with staff across the enterprise (VBA, NCA, VHA, the Board) to build an eco-system map of all employee experience and engagement groups and activities. </a:t>
            </a:r>
            <a:endParaRPr lang="en-US" sz="1200">
              <a:cs typeface="Calibri"/>
            </a:endParaRPr>
          </a:p>
        </p:txBody>
      </p:sp>
      <p:sp>
        <p:nvSpPr>
          <p:cNvPr id="15" name="TextBox 14">
            <a:extLst>
              <a:ext uri="{FF2B5EF4-FFF2-40B4-BE49-F238E27FC236}">
                <a16:creationId xmlns:a16="http://schemas.microsoft.com/office/drawing/2014/main" id="{82D34DA8-91CB-85EC-8EC5-15CEFF8AE4D0}"/>
              </a:ext>
            </a:extLst>
          </p:cNvPr>
          <p:cNvSpPr txBox="1"/>
          <p:nvPr/>
        </p:nvSpPr>
        <p:spPr>
          <a:xfrm>
            <a:off x="1184274" y="1959055"/>
            <a:ext cx="104632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ea typeface="+mn-lt"/>
                <a:cs typeface="+mn-lt"/>
              </a:rPr>
              <a:t>Federal Women’s Program Coalition Project:</a:t>
            </a:r>
            <a:r>
              <a:rPr lang="en-US" sz="1200">
                <a:ea typeface="+mn-lt"/>
                <a:cs typeface="+mn-lt"/>
              </a:rPr>
              <a:t> VEO is partnering with ORMDI &amp; the Federal Women’s Program Coalition (FWPC) to research identify “career seasons” for women employees at VA and develop corresponding personas. Insights from the project can be used to improve experiences of women employees, through policy making and/or service design. </a:t>
            </a:r>
            <a:endParaRPr lang="en-US" sz="1200">
              <a:cs typeface="Calibri"/>
            </a:endParaRPr>
          </a:p>
        </p:txBody>
      </p:sp>
      <p:pic>
        <p:nvPicPr>
          <p:cNvPr id="16" name="Picture 16">
            <a:extLst>
              <a:ext uri="{FF2B5EF4-FFF2-40B4-BE49-F238E27FC236}">
                <a16:creationId xmlns:a16="http://schemas.microsoft.com/office/drawing/2014/main" id="{634B1508-7458-B8A9-6471-75316F06BF50}"/>
              </a:ext>
            </a:extLst>
          </p:cNvPr>
          <p:cNvPicPr>
            <a:picLocks noChangeAspect="1"/>
          </p:cNvPicPr>
          <p:nvPr/>
        </p:nvPicPr>
        <p:blipFill>
          <a:blip r:embed="rId7"/>
          <a:stretch>
            <a:fillRect/>
          </a:stretch>
        </p:blipFill>
        <p:spPr>
          <a:xfrm>
            <a:off x="544513" y="2014927"/>
            <a:ext cx="527050" cy="534987"/>
          </a:xfrm>
          <a:prstGeom prst="rect">
            <a:avLst/>
          </a:prstGeom>
        </p:spPr>
      </p:pic>
      <p:sp>
        <p:nvSpPr>
          <p:cNvPr id="17" name="TextBox 16">
            <a:extLst>
              <a:ext uri="{FF2B5EF4-FFF2-40B4-BE49-F238E27FC236}">
                <a16:creationId xmlns:a16="http://schemas.microsoft.com/office/drawing/2014/main" id="{75B1BB28-17B0-AE91-2616-250565450472}"/>
              </a:ext>
            </a:extLst>
          </p:cNvPr>
          <p:cNvSpPr txBox="1"/>
          <p:nvPr/>
        </p:nvSpPr>
        <p:spPr>
          <a:xfrm>
            <a:off x="1182728" y="3504643"/>
            <a:ext cx="951388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ea typeface="+mn-lt"/>
                <a:cs typeface="+mn-lt"/>
              </a:rPr>
              <a:t>Employee Whole Health: </a:t>
            </a:r>
            <a:r>
              <a:rPr lang="en-US" sz="1200">
                <a:ea typeface="+mn-lt"/>
                <a:cs typeface="+mn-lt"/>
              </a:rPr>
              <a:t>Working with Employee Whole Health to integrate the EX-Journey Map with Whole Health resources. Using HCD, the tool will offer Whole Health resources relevant at specific periods of a VA employee’s journey.  </a:t>
            </a:r>
            <a:endParaRPr lang="en-US" sz="1200">
              <a:cs typeface="Calibri"/>
            </a:endParaRPr>
          </a:p>
          <a:p>
            <a:pPr algn="l"/>
            <a:endParaRPr lang="en-US" sz="1200">
              <a:cs typeface="Calibri"/>
            </a:endParaRPr>
          </a:p>
        </p:txBody>
      </p:sp>
      <p:pic>
        <p:nvPicPr>
          <p:cNvPr id="18" name="Graphic 77">
            <a:extLst>
              <a:ext uri="{FF2B5EF4-FFF2-40B4-BE49-F238E27FC236}">
                <a16:creationId xmlns:a16="http://schemas.microsoft.com/office/drawing/2014/main" id="{04A76D5C-7814-06E6-0E4E-2CDD6042C18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56419" y="3460303"/>
            <a:ext cx="512931" cy="534987"/>
          </a:xfrm>
          <a:prstGeom prst="rect">
            <a:avLst/>
          </a:prstGeom>
        </p:spPr>
      </p:pic>
    </p:spTree>
    <p:extLst>
      <p:ext uri="{BB962C8B-B14F-4D97-AF65-F5344CB8AC3E}">
        <p14:creationId xmlns:p14="http://schemas.microsoft.com/office/powerpoint/2010/main" val="397617360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Two-line Header">
  <a:themeElements>
    <a:clrScheme name="VA Print Colors">
      <a:dk1>
        <a:srgbClr val="000000"/>
      </a:dk1>
      <a:lt1>
        <a:srgbClr val="FFFFFF"/>
      </a:lt1>
      <a:dk2>
        <a:srgbClr val="003F72"/>
      </a:dk2>
      <a:lt2>
        <a:srgbClr val="EEECE1"/>
      </a:lt2>
      <a:accent1>
        <a:srgbClr val="0082BD"/>
      </a:accent1>
      <a:accent2>
        <a:srgbClr val="C6262D"/>
      </a:accent2>
      <a:accent3>
        <a:srgbClr val="762431"/>
      </a:accent3>
      <a:accent4>
        <a:srgbClr val="F2CF45"/>
      </a:accent4>
      <a:accent5>
        <a:srgbClr val="828F97"/>
      </a:accent5>
      <a:accent6>
        <a:srgbClr val="DBDCDE"/>
      </a:accent6>
      <a:hlink>
        <a:srgbClr val="0082BD"/>
      </a:hlink>
      <a:folHlink>
        <a:srgbClr val="003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XSymposium_Template_v05" id="{2CCAAA04-E6E4-7449-B46B-BCB03239E4F6}" vid="{044F5E7B-CF6C-B64D-A5F7-3D9ECEC17996}"/>
    </a:ext>
  </a:ext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2b4bb46-5d81-43f4-8587-34a3e0e6d42d">
      <Terms xmlns="http://schemas.microsoft.com/office/infopath/2007/PartnerControls"/>
    </lcf76f155ced4ddcb4097134ff3c332f>
    <TaxCatchAll xmlns="6a064b98-9978-4112-8952-3c59b93e1f7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9E30B21F1623449AA79AC99749305CA" ma:contentTypeVersion="13" ma:contentTypeDescription="Create a new document." ma:contentTypeScope="" ma:versionID="ebb9be971266029cc5831ef4c14e1cc3">
  <xsd:schema xmlns:xsd="http://www.w3.org/2001/XMLSchema" xmlns:xs="http://www.w3.org/2001/XMLSchema" xmlns:p="http://schemas.microsoft.com/office/2006/metadata/properties" xmlns:ns2="42b4bb46-5d81-43f4-8587-34a3e0e6d42d" xmlns:ns3="6a064b98-9978-4112-8952-3c59b93e1f73" targetNamespace="http://schemas.microsoft.com/office/2006/metadata/properties" ma:root="true" ma:fieldsID="c8eb516f599903b770de21aa3b6e68f1" ns2:_="" ns3:_="">
    <xsd:import namespace="42b4bb46-5d81-43f4-8587-34a3e0e6d42d"/>
    <xsd:import namespace="6a064b98-9978-4112-8952-3c59b93e1f7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b4bb46-5d81-43f4-8587-34a3e0e6d4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f0ac6538-d41a-4f9a-bd67-5f7ae81a6d7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a064b98-9978-4112-8952-3c59b93e1f7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5183f18b-6311-4e5a-88db-0cdddec861d8}" ma:internalName="TaxCatchAll" ma:showField="CatchAllData" ma:web="6a064b98-9978-4112-8952-3c59b93e1f7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F05A406-3004-4A8C-AA91-DF3D2C3E13DF}">
  <ds:schemaRefs>
    <ds:schemaRef ds:uri="56245d2f-0389-484d-8b25-63ef91afc411"/>
    <ds:schemaRef ds:uri="77dce447-0566-47ff-8c07-c9b85fda5322"/>
    <ds:schemaRef ds:uri="http://schemas.microsoft.com/office/2006/metadata/properties"/>
    <ds:schemaRef ds:uri="http://schemas.microsoft.com/office/infopath/2007/PartnerControls"/>
    <ds:schemaRef ds:uri="http://schemas.microsoft.com/sharepoint/v3"/>
    <ds:schemaRef ds:uri="42b4bb46-5d81-43f4-8587-34a3e0e6d42d"/>
    <ds:schemaRef ds:uri="6a064b98-9978-4112-8952-3c59b93e1f73"/>
  </ds:schemaRefs>
</ds:datastoreItem>
</file>

<file path=customXml/itemProps2.xml><?xml version="1.0" encoding="utf-8"?>
<ds:datastoreItem xmlns:ds="http://schemas.openxmlformats.org/officeDocument/2006/customXml" ds:itemID="{DFE0B714-BA88-4BD3-9B51-568FBE4000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2b4bb46-5d81-43f4-8587-34a3e0e6d42d"/>
    <ds:schemaRef ds:uri="6a064b98-9978-4112-8952-3c59b93e1f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359060F-08C3-4348-9D8B-446C0951310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CXSymposium_Template_v05 (1)</Template>
  <TotalTime>3</TotalTime>
  <Words>1117</Words>
  <Application>Microsoft Office PowerPoint</Application>
  <PresentationFormat>Widescreen</PresentationFormat>
  <Paragraphs>67</Paragraphs>
  <Slides>10</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10</vt:i4>
      </vt:variant>
    </vt:vector>
  </HeadingPairs>
  <TitlesOfParts>
    <vt:vector size="20" baseType="lpstr">
      <vt:lpstr>Arial</vt:lpstr>
      <vt:lpstr>Arial,Sans-Serif</vt:lpstr>
      <vt:lpstr>Calibri</vt:lpstr>
      <vt:lpstr>Franklin Gothic Book</vt:lpstr>
      <vt:lpstr>Georgia</vt:lpstr>
      <vt:lpstr>Helvetica Neue</vt:lpstr>
      <vt:lpstr>Helvetica Neue Medium</vt:lpstr>
      <vt:lpstr>Myriad Pro</vt:lpstr>
      <vt:lpstr>Two-line Header</vt:lpstr>
      <vt:lpstr>White</vt:lpstr>
      <vt:lpstr>Employee Experience (EX)</vt:lpstr>
      <vt:lpstr>Employee Experience (EX) Overview</vt:lpstr>
      <vt:lpstr>EX Journey Map &amp; Insights</vt:lpstr>
      <vt:lpstr> The Six Core Relational Attributes  impact the way employees experience VA at every moment along their journey.</vt:lpstr>
      <vt:lpstr>Experience VS. Engagement</vt:lpstr>
      <vt:lpstr>PowerPoint Presentation</vt:lpstr>
      <vt:lpstr>EX Key Performance Indicators and the Three E’s </vt:lpstr>
      <vt:lpstr> Identity Insights with ORMDI</vt:lpstr>
      <vt:lpstr>Additional EX Projects</vt:lpstr>
      <vt:lpstr>Employee Experience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Enter Document Subject</dc:subject>
  <dc:creator>Baker, Dana M. (she/her/hers)</dc:creator>
  <cp:keywords>Enter document keywords</cp:keywords>
  <dc:description/>
  <cp:lastModifiedBy>FRIDDLE, JOSEPH (VEO)</cp:lastModifiedBy>
  <cp:revision>9</cp:revision>
  <cp:lastPrinted>2011-05-13T15:25:22Z</cp:lastPrinted>
  <dcterms:created xsi:type="dcterms:W3CDTF">2022-06-03T16:45:45Z</dcterms:created>
  <dcterms:modified xsi:type="dcterms:W3CDTF">2022-09-01T16:12:12Z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atereviewed">
    <vt:lpwstr>yyyymmdd</vt:lpwstr>
  </property>
  <property fmtid="{D5CDD505-2E9C-101B-9397-08002B2CF9AE}" pid="3" name="Datecreated">
    <vt:lpwstr>yyyymmdd</vt:lpwstr>
  </property>
  <property fmtid="{D5CDD505-2E9C-101B-9397-08002B2CF9AE}" pid="4" name="Type">
    <vt:lpwstr>General Information</vt:lpwstr>
  </property>
  <property fmtid="{D5CDD505-2E9C-101B-9397-08002B2CF9AE}" pid="5" name="Language">
    <vt:lpwstr>En</vt:lpwstr>
  </property>
  <property fmtid="{D5CDD505-2E9C-101B-9397-08002B2CF9AE}" pid="6" name="Description">
    <vt:lpwstr>This document contains information on how to use the OIT PowerPoint Template.</vt:lpwstr>
  </property>
  <property fmtid="{D5CDD505-2E9C-101B-9397-08002B2CF9AE}" pid="7" name="Creator">
    <vt:lpwstr>U.S. Department of Veterans Affairs</vt:lpwstr>
  </property>
  <property fmtid="{D5CDD505-2E9C-101B-9397-08002B2CF9AE}" pid="8" name="ContentTypeId">
    <vt:lpwstr>0x010100A9E30B21F1623449AA79AC99749305CA</vt:lpwstr>
  </property>
</Properties>
</file>