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9"/>
  </p:notesMasterIdLst>
  <p:handoutMasterIdLst>
    <p:handoutMasterId r:id="rId20"/>
  </p:handoutMasterIdLst>
  <p:sldIdLst>
    <p:sldId id="280" r:id="rId5"/>
    <p:sldId id="287" r:id="rId6"/>
    <p:sldId id="1974" r:id="rId7"/>
    <p:sldId id="282" r:id="rId8"/>
    <p:sldId id="293" r:id="rId9"/>
    <p:sldId id="288" r:id="rId10"/>
    <p:sldId id="289" r:id="rId11"/>
    <p:sldId id="290" r:id="rId12"/>
    <p:sldId id="1976" r:id="rId13"/>
    <p:sldId id="291" r:id="rId14"/>
    <p:sldId id="1977" r:id="rId15"/>
    <p:sldId id="292" r:id="rId16"/>
    <p:sldId id="275" r:id="rId17"/>
    <p:sldId id="278" r:id="rId18"/>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194D3"/>
    <a:srgbClr val="ECECEC"/>
    <a:srgbClr val="D9D9D9"/>
    <a:srgbClr val="5A2149"/>
    <a:srgbClr val="8B0E04"/>
    <a:srgbClr val="0130D3"/>
    <a:srgbClr val="00467F"/>
    <a:srgbClr val="183C47"/>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117" autoAdjust="0"/>
  </p:normalViewPr>
  <p:slideViewPr>
    <p:cSldViewPr snapToGrid="0" snapToObjects="1">
      <p:cViewPr varScale="1">
        <p:scale>
          <a:sx n="59" d="100"/>
          <a:sy n="59" d="100"/>
        </p:scale>
        <p:origin x="892" y="52"/>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09/01/2022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09/01/2022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Tiffany Jennings and we’re here today to learn how to influence change without authority and we’ll do this by diving deeper into understanding how to build desire and manage resistance as Change Agents in our organizations.</a:t>
            </a:r>
          </a:p>
          <a:p>
            <a:endParaRPr lang="en-US" dirty="0"/>
          </a:p>
          <a:p>
            <a:r>
              <a:rPr lang="en-US" dirty="0"/>
              <a:t>First, I’d like to say thank you to my colleague, Toni Bush-Neal, who cocreated the content you see today.</a:t>
            </a:r>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a:p>
        </p:txBody>
      </p:sp>
    </p:spTree>
    <p:extLst>
      <p:ext uri="{BB962C8B-B14F-4D97-AF65-F5344CB8AC3E}">
        <p14:creationId xmlns:p14="http://schemas.microsoft.com/office/powerpoint/2010/main" val="389026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Based on what we’ve discussed today and sharing best practices from the literature, we should focus on</a:t>
            </a:r>
          </a:p>
          <a:p>
            <a:endParaRPr lang="en-US" b="0" dirty="0"/>
          </a:p>
          <a:p>
            <a:pPr marL="228600" indent="-228600">
              <a:buFont typeface="+mj-lt"/>
              <a:buAutoNum type="arabicPeriod"/>
            </a:pPr>
            <a:r>
              <a:rPr lang="en-US" b="0" dirty="0"/>
              <a:t>Emphasize communication:</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dirty="0"/>
              <a:t>Do you have clearly established communication channels? </a:t>
            </a:r>
            <a:r>
              <a:rPr lang="en-US" sz="1200" dirty="0">
                <a:solidFill>
                  <a:srgbClr val="002060"/>
                </a:solidFill>
                <a:ea typeface="Franklin Gothic Medium" charset="0"/>
                <a:cs typeface="Franklin Gothic Medium" charset="0"/>
              </a:rPr>
              <a:t>Create and carry out structured, targeted, and frequent communications about the change and e</a:t>
            </a:r>
            <a:r>
              <a:rPr lang="en-US" b="0" dirty="0"/>
              <a:t>nsure everyone is clear on what the communication channels are</a:t>
            </a:r>
          </a:p>
          <a:p>
            <a:pPr marL="685800" lvl="1" indent="-228600">
              <a:buFont typeface="+mj-lt"/>
              <a:buAutoNum type="arabicPeriod"/>
            </a:pPr>
            <a:r>
              <a:rPr lang="en-US" b="0" dirty="0"/>
              <a:t>Be clear about roles and what each stakeholder contributes to the change</a:t>
            </a:r>
          </a:p>
          <a:p>
            <a:pPr marL="685800" lvl="1" indent="-228600">
              <a:buFont typeface="+mj-lt"/>
              <a:buAutoNum type="arabicPeriod"/>
            </a:pPr>
            <a:r>
              <a:rPr lang="en-US" b="0" dirty="0"/>
              <a:t>Help to manage competing priorities and expectations – present the necessary and relevant information to the appropriate stakeholders</a:t>
            </a:r>
          </a:p>
          <a:p>
            <a:pPr marL="228600" lvl="0" indent="-228600">
              <a:buFont typeface="+mj-lt"/>
              <a:buAutoNum type="arabicPeriod"/>
            </a:pPr>
            <a:r>
              <a:rPr lang="en-US" b="0" dirty="0"/>
              <a:t>Hold meetings but do so in a way so that you’re not just delivering information but receiving it as well.  When people feel included and have a voice, they feel empowered and motivated to drive change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dirty="0"/>
              <a:t>Provide materials, tools, and support – as a Servant Leader and Change Agent in your organization, make it as easy as possible for those involved.  Establish a singular platform to share information that is accessible to all participants, establish recurring meetings, block calendars, block rooms if you’re lucky enough to meet in person! In short, e</a:t>
            </a:r>
            <a:r>
              <a:rPr lang="en-US" sz="1200" dirty="0">
                <a:solidFill>
                  <a:srgbClr val="002060"/>
                </a:solidFill>
                <a:ea typeface="Franklin Gothic Medium" charset="0"/>
                <a:cs typeface="Franklin Gothic Medium" charset="0"/>
              </a:rPr>
              <a:t>quip others to coach employees through change and empower them to be a change liaison with the project team to address barriers</a:t>
            </a:r>
            <a:endParaRPr lang="en-US" b="0" dirty="0"/>
          </a:p>
          <a:p>
            <a:pPr marL="228600" lvl="0" indent="-228600">
              <a:buFont typeface="+mj-lt"/>
              <a:buAutoNum type="arabicPeriod"/>
            </a:pPr>
            <a:r>
              <a:rPr lang="en-US" b="0" dirty="0"/>
              <a:t>Last, engage and involve managers and supervisors.  Now, it is essential to have Subject Matter Experts as key stakeholders for successful change.  What do I mean by Subject Matter Experts, that is to say, those people who do the work, who create the widgets, who see the patients – those people we expect to see behavior change from.  They must be involved when identifying and testing solutions.  But it is also important to engage their supervisors and managers for awareness.  Why?  Because employees need to know that they and the change are supported by their direct leadership.  When the SMEs understand and believe this one piece of information, they are more likely to remain engaged through the duration of the change effort.</a:t>
            </a:r>
          </a:p>
          <a:p>
            <a:endParaRPr lang="en-US" b="0" dirty="0"/>
          </a:p>
        </p:txBody>
      </p:sp>
      <p:sp>
        <p:nvSpPr>
          <p:cNvPr id="4" name="Slide Number Placeholder 3"/>
          <p:cNvSpPr>
            <a:spLocks noGrp="1"/>
          </p:cNvSpPr>
          <p:nvPr>
            <p:ph type="sldNum" sz="quarter" idx="5"/>
          </p:nvPr>
        </p:nvSpPr>
        <p:spPr/>
        <p:txBody>
          <a:bodyPr/>
          <a:lstStyle/>
          <a:p>
            <a:fld id="{DFD3E557-29CA-2942-B5B0-BBAE067F5736}" type="slidenum">
              <a:rPr lang="en-US" smtClean="0"/>
              <a:t>9</a:t>
            </a:fld>
            <a:endParaRPr lang="en-US"/>
          </a:p>
        </p:txBody>
      </p:sp>
    </p:spTree>
    <p:extLst>
      <p:ext uri="{BB962C8B-B14F-4D97-AF65-F5344CB8AC3E}">
        <p14:creationId xmlns:p14="http://schemas.microsoft.com/office/powerpoint/2010/main" val="258678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ea typeface="Franklin Gothic Medium" charset="0"/>
                <a:cs typeface="Franklin Gothic Medium" charset="0"/>
              </a:rPr>
              <a:t>What are our key takeaways?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a typeface="Franklin Gothic Medium" charset="0"/>
              <a:cs typeface="Franklin Gothic Medium"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mn-lt"/>
                <a:ea typeface="Franklin Gothic Medium" charset="0"/>
                <a:cs typeface="Franklin Gothic Medium" charset="0"/>
              </a:rPr>
              <a:t>First and foremost, remember that change does not start with Desire.  Focus first on creating Awareness before moving towards building desire.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mn-lt"/>
                <a:ea typeface="Franklin Gothic Medium" charset="0"/>
                <a:cs typeface="Franklin Gothic Medium" charset="0"/>
              </a:rPr>
              <a:t>Remove fear and increase motivation by connecting the data and the need for change to a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mn-lt"/>
                <a:ea typeface="Franklin Gothic Medium" charset="0"/>
                <a:cs typeface="Franklin Gothic Medium" charset="0"/>
              </a:rPr>
              <a:t>Lead by example, role model the expected behavior changes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2060"/>
              </a:solidFill>
              <a:latin typeface="+mn-lt"/>
              <a:ea typeface="Franklin Gothic Medium" charset="0"/>
              <a:cs typeface="Franklin Gothic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ea typeface="Franklin Gothic Medium" charset="0"/>
                <a:cs typeface="Franklin Gothic Medium" charset="0"/>
              </a:rPr>
              <a:t>Desire is ultimately about personal choice, influenced by the nature of the change, by an individual’s personal situation, as well as intrinsic motivators that are unique to each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a typeface="Franklin Gothic Medium" charset="0"/>
              <a:cs typeface="Franklin Gothic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ea typeface="Franklin Gothic Medium" charset="0"/>
                <a:cs typeface="Franklin Gothic Medium" charset="0"/>
              </a:rPr>
              <a:t>Managing resistance, as we learned is connected to building desire and the resistance behaviors exhibited by employees are often due to personal, situational, environmental, and organizational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a typeface="Franklin Gothic Medium" charset="0"/>
              <a:cs typeface="Franklin Gothic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ea typeface="Franklin Gothic Medium" charset="0"/>
                <a:cs typeface="Franklin Gothic Medium" charset="0"/>
              </a:rPr>
              <a:t>It’s these situations and factors that lead employees to accept change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a typeface="Franklin Gothic Medium" charset="0"/>
              <a:cs typeface="Franklin Gothic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ea typeface="Franklin Gothic Medium" charset="0"/>
                <a:cs typeface="Franklin Gothic Medium" charset="0"/>
              </a:rPr>
              <a:t>Resistance to change should be expected but we should also expect excellence within our organizations so that we confidently deliver first-class services to Veterans, their families, and care 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a typeface="Franklin Gothic Medium" charset="0"/>
              <a:cs typeface="Franklin Gothic Medium" charset="0"/>
            </a:endParaRPr>
          </a:p>
          <a:p>
            <a:r>
              <a:rPr lang="en-US" dirty="0"/>
              <a:t>Remember, as change agents in your organization the goal is to help others change!</a:t>
            </a:r>
          </a:p>
          <a:p>
            <a:endParaRPr lang="en-US" sz="1200" dirty="0">
              <a:solidFill>
                <a:srgbClr val="002060"/>
              </a:solidFill>
              <a:latin typeface="+mn-lt"/>
              <a:ea typeface="Franklin Gothic Medium" charset="0"/>
              <a:cs typeface="Franklin Gothic Medium" charset="0"/>
            </a:endParaRPr>
          </a:p>
          <a:p>
            <a:endParaRPr lang="en-US" sz="1200" dirty="0">
              <a:solidFill>
                <a:srgbClr val="002060"/>
              </a:solidFill>
              <a:latin typeface="+mn-lt"/>
              <a:ea typeface="Franklin Gothic Medium" charset="0"/>
              <a:cs typeface="Franklin Gothic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set up ourselves, our change efforts, and other for success, we hopefully transition from this to this (use of images on slides) and see sustainable change on the macro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Toni’s suggestion: maybe change the first bullet.  It is awkward given that the focus of this session is desire and resistance and not awareness. Again, I would not refer to the individuals as change agents in this session because we will have different levels of staff who may not know that terms.  May champions of change??</a:t>
            </a:r>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a:p>
        </p:txBody>
      </p:sp>
    </p:spTree>
    <p:extLst>
      <p:ext uri="{BB962C8B-B14F-4D97-AF65-F5344CB8AC3E}">
        <p14:creationId xmlns:p14="http://schemas.microsoft.com/office/powerpoint/2010/main" val="245775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I hope you’ve enjoyed the session on how to influence change without authority.</a:t>
            </a:r>
          </a:p>
        </p:txBody>
      </p:sp>
      <p:sp>
        <p:nvSpPr>
          <p:cNvPr id="4" name="Slide Number Placeholder 3"/>
          <p:cNvSpPr>
            <a:spLocks noGrp="1"/>
          </p:cNvSpPr>
          <p:nvPr>
            <p:ph type="sldNum" sz="quarter" idx="5"/>
          </p:nvPr>
        </p:nvSpPr>
        <p:spPr/>
        <p:txBody>
          <a:bodyPr/>
          <a:lstStyle/>
          <a:p>
            <a:fld id="{DFD3E557-29CA-2942-B5B0-BBAE067F5736}" type="slidenum">
              <a:rPr lang="en-US" smtClean="0"/>
              <a:t>11</a:t>
            </a:fld>
            <a:endParaRPr lang="en-US"/>
          </a:p>
        </p:txBody>
      </p:sp>
    </p:spTree>
    <p:extLst>
      <p:ext uri="{BB962C8B-B14F-4D97-AF65-F5344CB8AC3E}">
        <p14:creationId xmlns:p14="http://schemas.microsoft.com/office/powerpoint/2010/main" val="261877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Just to make sure you’re in the right session today, we’ll discuss….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a:t>
            </a:fld>
            <a:endParaRPr lang="en-US"/>
          </a:p>
        </p:txBody>
      </p:sp>
    </p:spTree>
    <p:extLst>
      <p:ext uri="{BB962C8B-B14F-4D97-AF65-F5344CB8AC3E}">
        <p14:creationId xmlns:p14="http://schemas.microsoft.com/office/powerpoint/2010/main" val="242273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get us started on our shared learning experience, let’s look at a scenario: read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chat box, please share briefly any tactics you’ve used in similar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it’s as simple as ensuring the meeting agenda is sent out in advance of the meeting – those small but important items are easily overlooked and can help remind team members who is responsible for which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maybe during the meeting you use a white board to capture team ideas in real time – which is a tactic used to improve meeting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Whichever approach you take, we can recognize it’s a multipronged effort and at the root of the challenge we need to build desire and manage resistance without authority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 and control as previous leadership style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Versus influential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a:p>
        </p:txBody>
      </p:sp>
    </p:spTree>
    <p:extLst>
      <p:ext uri="{BB962C8B-B14F-4D97-AF65-F5344CB8AC3E}">
        <p14:creationId xmlns:p14="http://schemas.microsoft.com/office/powerpoint/2010/main" val="226727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me to introduce you to the </a:t>
            </a:r>
            <a:r>
              <a:rPr lang="en-US" dirty="0" err="1"/>
              <a:t>Prosci</a:t>
            </a:r>
            <a:r>
              <a:rPr lang="en-US" dirty="0"/>
              <a:t> ADKAR Model, which is the approved Change Management model for the VA.</a:t>
            </a:r>
          </a:p>
          <a:p>
            <a:endParaRPr lang="en-US" dirty="0"/>
          </a:p>
          <a:p>
            <a:r>
              <a:rPr lang="en-US" dirty="0"/>
              <a:t>The </a:t>
            </a:r>
            <a:r>
              <a:rPr lang="en-US" dirty="0" err="1"/>
              <a:t>Prosci</a:t>
            </a:r>
            <a:r>
              <a:rPr lang="en-US" dirty="0"/>
              <a:t> ADKAR Model shines a light on five elements, or stages, required for successful change.</a:t>
            </a:r>
          </a:p>
          <a:p>
            <a:endParaRPr lang="en-US" dirty="0"/>
          </a:p>
          <a:p>
            <a:r>
              <a:rPr lang="en-US" dirty="0"/>
              <a:t>This change model helps guide us through change while identifying and addressing roadblocks along the </a:t>
            </a:r>
          </a:p>
          <a:p>
            <a:r>
              <a:rPr lang="en-US" dirty="0"/>
              <a:t>Journey and is easily applied for changes at home or work, and on changes big and small.</a:t>
            </a:r>
          </a:p>
          <a:p>
            <a:endParaRPr lang="en-US" dirty="0"/>
          </a:p>
          <a:p>
            <a:r>
              <a:rPr lang="en-US" dirty="0"/>
              <a:t>For successful and sustainable change to occur in an organization, the stages of ADKAR should be followed in order beginning with Awareness.</a:t>
            </a:r>
          </a:p>
          <a:p>
            <a:endParaRPr lang="en-US" dirty="0"/>
          </a:p>
          <a:p>
            <a:r>
              <a:rPr lang="en-US" dirty="0"/>
              <a:t>However, we will focus on the second stage of ADKAR,  Desire and why it’s so important for all change efforts, but certainly in situations where you find yourself leading without authority.</a:t>
            </a:r>
          </a:p>
          <a:p>
            <a:endParaRPr lang="en-US" dirty="0"/>
          </a:p>
          <a:p>
            <a:r>
              <a:rPr lang="en-US" i="1" dirty="0"/>
              <a:t>I would also suggest adding ‘barriers or speedbumps” with roadblocks as roadblock could be considered a stoppage.  You mention journey, what journey are you speaking of?  Maybe use the term earlier in the speaking section of the scenario.  I would suggest removing ‘today’  maybe say, in this session. Also, I would repeat what the definition of leading without authority here. Were you also going to callout awareness here since you mention in the next slide and few slides down?</a:t>
            </a:r>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a:p>
        </p:txBody>
      </p:sp>
    </p:spTree>
    <p:extLst>
      <p:ext uri="{BB962C8B-B14F-4D97-AF65-F5344CB8AC3E}">
        <p14:creationId xmlns:p14="http://schemas.microsoft.com/office/powerpoint/2010/main" val="121011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92100">
              <a:spcBef>
                <a:spcPts val="0"/>
              </a:spcBef>
              <a:buClr>
                <a:srgbClr val="002060"/>
              </a:buClr>
            </a:pPr>
            <a:r>
              <a:rPr lang="en-US" sz="1200" b="1" dirty="0">
                <a:solidFill>
                  <a:srgbClr val="002060"/>
                </a:solidFill>
                <a:latin typeface="+mn-lt"/>
                <a:ea typeface="Franklin Gothic Medium" charset="0"/>
                <a:cs typeface="Franklin Gothic Medium" charset="0"/>
              </a:rPr>
              <a:t>So let’s jump in!</a:t>
            </a:r>
          </a:p>
          <a:p>
            <a:pPr defTabSz="292100">
              <a:spcBef>
                <a:spcPts val="0"/>
              </a:spcBef>
              <a:buClr>
                <a:srgbClr val="002060"/>
              </a:buClr>
            </a:pPr>
            <a:endParaRPr lang="en-US" sz="1200" b="1" dirty="0">
              <a:solidFill>
                <a:srgbClr val="002060"/>
              </a:solidFill>
              <a:latin typeface="+mn-lt"/>
              <a:ea typeface="Franklin Gothic Medium" charset="0"/>
              <a:cs typeface="Franklin Gothic Medium" charset="0"/>
            </a:endParaRPr>
          </a:p>
          <a:p>
            <a:pPr defTabSz="292100">
              <a:spcBef>
                <a:spcPts val="0"/>
              </a:spcBef>
              <a:buClr>
                <a:srgbClr val="002060"/>
              </a:buClr>
            </a:pPr>
            <a:r>
              <a:rPr lang="en-US" sz="1200" b="1" dirty="0">
                <a:solidFill>
                  <a:srgbClr val="002060"/>
                </a:solidFill>
                <a:latin typeface="+mn-lt"/>
                <a:ea typeface="Franklin Gothic Medium" charset="0"/>
                <a:cs typeface="Franklin Gothic Medium" charset="0"/>
              </a:rPr>
              <a:t>Desire</a:t>
            </a:r>
            <a:r>
              <a:rPr lang="en-US" sz="1200" dirty="0">
                <a:solidFill>
                  <a:srgbClr val="002060"/>
                </a:solidFill>
                <a:latin typeface="+mn-lt"/>
                <a:ea typeface="Franklin Gothic Medium" charset="0"/>
                <a:cs typeface="Franklin Gothic Medium" charset="0"/>
              </a:rPr>
              <a:t> represents the motivation and willingness to support and engage in a change. </a:t>
            </a:r>
          </a:p>
          <a:p>
            <a:pPr defTabSz="292100">
              <a:spcBef>
                <a:spcPts val="0"/>
              </a:spcBef>
              <a:buClr>
                <a:srgbClr val="002060"/>
              </a:buClr>
            </a:pPr>
            <a:endParaRPr lang="en-US" sz="1200" dirty="0">
              <a:solidFill>
                <a:srgbClr val="002060"/>
              </a:solidFill>
              <a:latin typeface="+mn-lt"/>
              <a:ea typeface="Franklin Gothic Medium" charset="0"/>
              <a:cs typeface="Franklin Gothic Medium" charset="0"/>
            </a:endParaRPr>
          </a:p>
          <a:p>
            <a:pPr marL="0" marR="0" lvl="0" indent="0" algn="l" defTabSz="292100" rtl="0" eaLnBrk="1" fontAlgn="auto" latinLnBrk="0" hangingPunct="1">
              <a:lnSpc>
                <a:spcPct val="100000"/>
              </a:lnSpc>
              <a:spcBef>
                <a:spcPts val="0"/>
              </a:spcBef>
              <a:spcAft>
                <a:spcPts val="0"/>
              </a:spcAft>
              <a:buClr>
                <a:srgbClr val="002060"/>
              </a:buClr>
              <a:buSzTx/>
              <a:buFontTx/>
              <a:buNone/>
              <a:tabLst/>
              <a:defRPr/>
            </a:pPr>
            <a:r>
              <a:rPr lang="en-US" sz="1200" dirty="0">
                <a:solidFill>
                  <a:srgbClr val="002060"/>
                </a:solidFill>
                <a:latin typeface="+mn-lt"/>
              </a:rPr>
              <a:t>Something to consider is that more and more and more awareness or information does not result in desire.</a:t>
            </a:r>
            <a:endParaRPr lang="en-US" sz="1200" dirty="0">
              <a:solidFill>
                <a:srgbClr val="002060"/>
              </a:solidFill>
              <a:latin typeface="+mn-lt"/>
              <a:ea typeface="Franklin Gothic Medium" charset="0"/>
              <a:cs typeface="Franklin Gothic Medium" charset="0"/>
            </a:endParaRPr>
          </a:p>
          <a:p>
            <a:pPr marL="0" indent="0" defTabSz="292100">
              <a:spcBef>
                <a:spcPts val="0"/>
              </a:spcBef>
              <a:buClr>
                <a:srgbClr val="002060"/>
              </a:buClr>
              <a:buNone/>
            </a:pPr>
            <a:endParaRPr lang="en-US" sz="1200" dirty="0">
              <a:solidFill>
                <a:srgbClr val="002060"/>
              </a:solidFill>
              <a:latin typeface="+mn-lt"/>
              <a:ea typeface="Franklin Gothic Medium" charset="0"/>
              <a:cs typeface="Franklin Gothic Medium" charset="0"/>
            </a:endParaRPr>
          </a:p>
          <a:p>
            <a:r>
              <a:rPr lang="en-US" sz="1200" b="0" dirty="0">
                <a:effectLst/>
                <a:latin typeface="+mn-lt"/>
                <a:ea typeface="Arial" charset="0"/>
                <a:cs typeface="Arial" charset="0"/>
                <a:sym typeface="Source Sans Pro"/>
              </a:rPr>
              <a:t>At this stage, Desire explains:</a:t>
            </a:r>
          </a:p>
          <a:p>
            <a:pPr marL="171450" indent="-171450" defTabSz="292100">
              <a:spcBef>
                <a:spcPts val="0"/>
              </a:spcBef>
              <a:buClr>
                <a:srgbClr val="002060"/>
              </a:buClr>
              <a:buFontTx/>
              <a:buChar char="-"/>
            </a:pPr>
            <a:r>
              <a:rPr lang="en-US" sz="1200" dirty="0">
                <a:solidFill>
                  <a:srgbClr val="002060"/>
                </a:solidFill>
                <a:ea typeface="Franklin Gothic Medium" charset="0"/>
                <a:cs typeface="Franklin Gothic Medium" charset="0"/>
              </a:rPr>
              <a:t>WIIFM – this helps people determine whether the change is an opportunity or a threat – remember I mentioned how people are fearful of the unknown and threats – this directly impacts their desire</a:t>
            </a:r>
          </a:p>
          <a:p>
            <a:pPr marL="171450" indent="-171450" defTabSz="292100">
              <a:spcBef>
                <a:spcPts val="0"/>
              </a:spcBef>
              <a:buClr>
                <a:srgbClr val="002060"/>
              </a:buClr>
              <a:buFontTx/>
              <a:buChar char="-"/>
            </a:pPr>
            <a:r>
              <a:rPr lang="en-US" sz="1200" dirty="0">
                <a:solidFill>
                  <a:srgbClr val="002060"/>
                </a:solidFill>
                <a:ea typeface="Franklin Gothic Medium" charset="0"/>
                <a:cs typeface="Franklin Gothic Medium" charset="0"/>
              </a:rPr>
              <a:t>The organizational or environmental context for change (the assessment of the surroundings vary from person to person)</a:t>
            </a:r>
          </a:p>
          <a:p>
            <a:pPr marL="171450" indent="-171450" defTabSz="292100">
              <a:spcBef>
                <a:spcPts val="0"/>
              </a:spcBef>
              <a:buClr>
                <a:srgbClr val="002060"/>
              </a:buClr>
              <a:buFontTx/>
              <a:buChar char="-"/>
            </a:pPr>
            <a:r>
              <a:rPr lang="en-US" sz="1200" dirty="0">
                <a:solidFill>
                  <a:srgbClr val="002060"/>
                </a:solidFill>
                <a:ea typeface="Franklin Gothic Medium" charset="0"/>
                <a:cs typeface="Franklin Gothic Medium" charset="0"/>
              </a:rPr>
              <a:t>The individual’s personal situation (a person’s life situation, family, status, mobility, financial security, age, health, career aspirations, home and work relationships, education, upcoming, and environment)</a:t>
            </a:r>
          </a:p>
          <a:p>
            <a:pPr marL="171450" indent="-171450" defTabSz="292100">
              <a:spcBef>
                <a:spcPts val="0"/>
              </a:spcBef>
              <a:buClr>
                <a:srgbClr val="002060"/>
              </a:buClr>
              <a:buFontTx/>
              <a:buChar char="-"/>
            </a:pPr>
            <a:r>
              <a:rPr lang="en-US" sz="1200" dirty="0">
                <a:solidFill>
                  <a:srgbClr val="002060"/>
                </a:solidFill>
                <a:ea typeface="Franklin Gothic Medium" charset="0"/>
                <a:cs typeface="Franklin Gothic Medium" charset="0"/>
              </a:rPr>
              <a:t>What motivates them – those intrinsic motivators that are unique to the person (inherent attributes that make us individuals – do you desire respect, power, position?)</a:t>
            </a:r>
          </a:p>
          <a:p>
            <a:endParaRPr lang="en-US" sz="1200" dirty="0">
              <a:solidFill>
                <a:srgbClr val="00206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Desire is the most difficult to achieve because it is ultimately a personal decision that is not under our control.  So h</a:t>
            </a:r>
            <a:r>
              <a:rPr lang="en-US" sz="1200" dirty="0">
                <a:solidFill>
                  <a:srgbClr val="002060"/>
                </a:solidFill>
                <a:ea typeface="Franklin Gothic Medium" charset="0"/>
                <a:cs typeface="Franklin Gothic Medium" charset="0"/>
              </a:rPr>
              <a:t>ow many of you have heard the phrase, “meet them where they are?”  What does that mean to you?  &lt;PAUSE&gt;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a typeface="Franklin Gothic Medium" charset="0"/>
              <a:cs typeface="Franklin Gothic Medium"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ea typeface="Franklin Gothic Medium" charset="0"/>
                <a:cs typeface="Franklin Gothic Medium" charset="0"/>
              </a:rPr>
              <a:t>There’s certainly a range of responses to that question, but consider what stakeholders </a:t>
            </a:r>
            <a:r>
              <a:rPr lang="en-US" sz="1200" i="0" dirty="0">
                <a:solidFill>
                  <a:srgbClr val="002060"/>
                </a:solidFill>
                <a:ea typeface="Franklin Gothic Medium" charset="0"/>
                <a:cs typeface="Franklin Gothic Medium" charset="0"/>
              </a:rPr>
              <a:t>need to have buy-in?  Some stakeholders are focused solely on the data</a:t>
            </a:r>
            <a:r>
              <a:rPr lang="en-US" sz="1200" dirty="0">
                <a:solidFill>
                  <a:srgbClr val="002060"/>
                </a:solidFill>
                <a:ea typeface="Franklin Gothic Medium" charset="0"/>
                <a:cs typeface="Franklin Gothic Medium" charset="0"/>
              </a:rPr>
              <a:t>, but we know, if we can connect a story and an emotion to the data – then we, as humans, are more likely to see a need for change.  It’s these emotions that drive the initial behavior change and the emotions help evolve the change into long term habits.</a:t>
            </a:r>
            <a:endParaRPr lang="en-US" sz="1200" dirty="0">
              <a:solidFill>
                <a:srgbClr val="002060"/>
              </a:solidFill>
              <a:latin typeface="+mn-lt"/>
            </a:endParaRPr>
          </a:p>
          <a:p>
            <a:endParaRPr lang="en-US" sz="1200" b="0" dirty="0">
              <a:effectLst/>
              <a:latin typeface="+mn-lt"/>
              <a:ea typeface="Arial" charset="0"/>
              <a:cs typeface="Arial" charset="0"/>
              <a:sym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Often, at the root of a lack of desire is fear and fear, as you may’ve guessed, is a demotivator.  As fear diminishes, hope and motivation increase.  Hope is a motivator and as motivation increases, harder changes can be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37399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Then how can we build desire by increasing motivation and reducing fear?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If you’re following the ADKAR model, then hopefully you have completed the Smart Change Toolkit’s “6-Essential Questions” as part of creating awareness.  Part of what needs to be communicated to employees about change are the risks and the benefits to the change.  To build desire, ensure the risks and benefits are clear to each stakeholder.  Make the information relevant to that specific stakeholder and speak to their intrinsic and extrinsic motivators.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Next, share the data, success stories, and personal stories.  Remember, stories help connect us as humans.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When possible, incentivize.  This can seem challenging as government employees but get creative!  Host a team potluck for small wins.  Public recognition and gratitude to team members who contribute and complete work on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Friendly competition?  Who doesn’t love a friendly competition?!  This tactic is best used between teams rather than internal to teams due to inadvertent internal team conflict it can create.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We know as Servant Leaders, even if we are not formal leaders in our organizations, that we are watched and listened to so be sure you’re modeling the behaviors expected.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When possible, help others understand the Return on Investment – this his typically through financial ties, but could be a reduction in time spent on a specific task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Arial" charset="0"/>
              <a:cs typeface="Arial" charset="0"/>
              <a:sym typeface="Source Sans Pr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mn-lt"/>
                <a:ea typeface="Arial" charset="0"/>
                <a:cs typeface="Arial" charset="0"/>
                <a:sym typeface="Source Sans Pro"/>
              </a:rPr>
              <a:t>Recognize people as individuals and connect with fellow employees. Understand their</a:t>
            </a:r>
            <a:r>
              <a:rPr lang="en-US" dirty="0">
                <a:latin typeface="+mn-lt"/>
              </a:rPr>
              <a:t> intrinsic motivators and guide the individual choice.  </a:t>
            </a:r>
            <a:r>
              <a:rPr lang="en-US" sz="1200" b="0" dirty="0">
                <a:effectLst/>
                <a:latin typeface="+mn-lt"/>
                <a:ea typeface="Arial" charset="0"/>
                <a:cs typeface="Arial" charset="0"/>
                <a:sym typeface="Source Sans Pro"/>
              </a:rPr>
              <a:t>When you are connected, it becomes easier to see the shared vision and work together to accomplish the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Shared ownership helps people to feel that they are part of the solution.  That Naysayer who doesn’t believe in change?  Give them a seat and a voice at the table.  When people feel included and are part of the solution, they become champion change agents!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Last, make it exciting and fun!  Change doesn’t have to be hard.  Encourage others to be innovative with solutions.</a:t>
            </a:r>
          </a:p>
          <a:p>
            <a:endParaRPr lang="en-US" dirty="0"/>
          </a:p>
          <a:p>
            <a:r>
              <a:rPr lang="en-US" i="1" dirty="0"/>
              <a:t>The first part of the second sentence does not apply to this session. Maybe provide some examples risks and benefits. Should we change servant leaders as some people do not know that term?  Is there another term we could use for ‘formal’ leadership? Are you going to discuss how to ‘guide the individual choice’?</a:t>
            </a:r>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a:p>
        </p:txBody>
      </p:sp>
    </p:spTree>
    <p:extLst>
      <p:ext uri="{BB962C8B-B14F-4D97-AF65-F5344CB8AC3E}">
        <p14:creationId xmlns:p14="http://schemas.microsoft.com/office/powerpoint/2010/main" val="64197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that we know about building Desire, it’s important to understand how the stage is related to managing resistance. Before we learn about tactics to manage resistance, let’s first look at what the literature tells us about reasons for resistance.</a:t>
            </a:r>
          </a:p>
          <a:p>
            <a:pPr marL="914400" marR="0" lvl="2"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To start, we have Rational or Irrational Resistance to Change.  There is very little literature on irrational resistance, hence there is no agreed upon definition but we do know that irrational resistance is usually expressed in various behavioral forms (de Jager, 2001)</a:t>
            </a:r>
          </a:p>
          <a:p>
            <a:pPr marL="914400" marR="0" lvl="2"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From rational resistance, we can then break out the Justified vs. Unjustified classifications.</a:t>
            </a:r>
          </a:p>
          <a:p>
            <a:pPr marL="1085850" marR="0" lvl="2" indent="-17145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Unjustified Rational Resistance is usually psychological in nature and may take the form of fear or threat.  Remember, we briefly learned that fear is a demotivator and people can be afraid of</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unknown</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Personal Failure</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Labelled as Incompetent in a group of peers</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Fear of Loss of Control over the situation – or perceived control</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Threat to personal values, principles, or philosophy</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Threat of possible change in the status, title, or power</a:t>
            </a:r>
          </a:p>
          <a:p>
            <a:pPr marL="914400" marR="0" lvl="2"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2" indent="-17145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Justified Rational Resistance happens when a real threat or fear exists, and the change is manifested in a negative form.  In some situations, Justified Rational Resistance may have a positive effect on the organization because members of the organization correctly identify the threats and resist the change due to the threat of.  It’s important to acknowledge that the resistance in this situation is to the adverse outcomes and not the change itself  (de Jager, 2001; Atkinson, 2005; Dent and Goldberg, cited in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Oreg</a:t>
            </a:r>
            <a:r>
              <a:rPr lang="en-US" sz="1100" dirty="0">
                <a:effectLst/>
                <a:latin typeface="Calibri" panose="020F0502020204030204" pitchFamily="34" charset="0"/>
                <a:ea typeface="Calibri" panose="020F0502020204030204" pitchFamily="34" charset="0"/>
                <a:cs typeface="Times New Roman" panose="02020603050405020304" pitchFamily="18" charset="0"/>
              </a:rPr>
              <a:t>, 2006 p. 76); </a:t>
            </a:r>
          </a:p>
          <a:p>
            <a:pPr marL="914400" marR="0" lvl="2"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Potential adverse outcomes may include: </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Increased workload</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Lower job security – an example here is a new call center contract – call center employees would rationally and justifiably be concerned about their job security</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Change may adversely affect the social networking of the employee that is crucial for the well-being of the employee</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Resource availability for implementing the change is insufficient</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Need for change is not considered urgent or important</a:t>
            </a:r>
          </a:p>
          <a:p>
            <a:pPr marL="457200" marR="0" lvl="1"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From here, Rational Justified and Unjustified Resistance can be expressed as either Covert or Overt</a:t>
            </a:r>
          </a:p>
          <a:p>
            <a:pPr marL="1085850" marR="0" lvl="2" indent="-17145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Overt resistance is relatively easy to identify, and appropriate strategies can be used to mitigate its effects.  Overt resistance may manifest in various forms but is usually expressed in the form of opposing vocally or physical agitation</a:t>
            </a:r>
          </a:p>
          <a:p>
            <a:pPr marL="1085850" marR="0" lvl="2" indent="-17145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Covert resistance on the other hand is very difficult to detect and may be expressed in the following ways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Recardo</a:t>
            </a:r>
            <a:r>
              <a:rPr lang="en-US" sz="1100" dirty="0">
                <a:effectLst/>
                <a:latin typeface="Calibri" panose="020F0502020204030204" pitchFamily="34" charset="0"/>
                <a:ea typeface="Calibri" panose="020F0502020204030204" pitchFamily="34" charset="0"/>
                <a:cs typeface="Times New Roman" panose="02020603050405020304" pitchFamily="18" charset="0"/>
              </a:rPr>
              <a:t>, 1995):</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Reduction in the output</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Withholding information – this is a tactic often used when people believe they have low job security.  If they are the keeper of information, then they are not expendable.</a:t>
            </a:r>
          </a:p>
          <a:p>
            <a:pPr marL="1600200" marR="0" lvl="3"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Lingering on the topic by asking for unnecessary details and information.  Of course, we encourage employees to ask questions so they have a systems perspective, but if employees feel they do not have sufficient information to make informed decisions, then reconsider the tactics and forums used to create awareness and ensure all risks and benefits are communicated clearly</a:t>
            </a:r>
          </a:p>
          <a:p>
            <a:pPr marL="1600200" marR="0" lvl="3" indent="-228600">
              <a:lnSpc>
                <a:spcPct val="150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Last, the development of or excessive use of complex governance structures.  Sure, certain change efforts may need to route through governance channels before proceeding, but for true organizational change, we need to empower all staff to make decisions for their work areas!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a:p>
        </p:txBody>
      </p:sp>
    </p:spTree>
    <p:extLst>
      <p:ext uri="{BB962C8B-B14F-4D97-AF65-F5344CB8AC3E}">
        <p14:creationId xmlns:p14="http://schemas.microsoft.com/office/powerpoint/2010/main" val="178360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Okay, so everything we just discussed can be applied to both individuals and organizations.</a:t>
            </a:r>
          </a:p>
          <a:p>
            <a:pPr marL="457200" marR="0" lvl="1"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many ways the reasons for resistance to change impacts employees at the individual level.  Let’s look at a few common challenges:</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Fear.  All of the components of fear that we discussed earlier – fear of unknown, personal, job, and financial security, and so on</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Individuals consider how realistic the change effort is</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may say, “if it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ain’t</a:t>
            </a:r>
            <a:r>
              <a:rPr lang="en-US" sz="1100" dirty="0">
                <a:effectLst/>
                <a:latin typeface="Calibri" panose="020F0502020204030204" pitchFamily="34" charset="0"/>
                <a:ea typeface="Calibri" panose="020F0502020204030204" pitchFamily="34" charset="0"/>
                <a:cs typeface="Times New Roman" panose="02020603050405020304" pitchFamily="18" charset="0"/>
              </a:rPr>
              <a:t> broke, don’t fix it”</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directly the change impacts them</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Lack of acceptability or tolerance for the change: </a:t>
            </a:r>
          </a:p>
          <a:p>
            <a:pPr marL="1600200" marR="0" lvl="3" indent="-22860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We’ve all seen the change curve and know that we have Innovators, Early Adopters, Early Majority, Late Majority, and Traditionalists – understanding an individual’s tendency towards change can be helpful in addressing perceived resistance</a:t>
            </a:r>
          </a:p>
          <a:p>
            <a:pPr marL="1600200" marR="0" lvl="3" indent="-228600">
              <a:lnSpc>
                <a:spcPct val="150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also experience change fatigue.  Every single person.  And this negatively impacts our motivation and desire to adopt more change</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last, a rigid belief that changes are inherently bad – this last one being relatively rare</a:t>
            </a:r>
          </a:p>
          <a:p>
            <a:pPr marL="457200" marR="0" lvl="1" indent="0">
              <a:lnSpc>
                <a:spcPct val="150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Similarly, reasons for resistance to change can happen at the team level, Service level, or at the Organizational level.  What does this look like?</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To start, structural resistance is a defining feature of bureaucracies, which focus more on stability, control, set methodologies or routine.  The very nature of bureaucracies creates an environment in which it is difficult to achieve sustainable change – but NOT impossible!</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Next, when we do not account for all people, resources, and processes within the system, then the organizational change that is desired will not occur or will be slow to evolve</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Organizations may resist change because just like individuals, organizations follow set behavioral patterns, norms, and cultures.  Due to the change, the groups within the organization will likely need to change their existing ways of conducting business</a:t>
            </a:r>
          </a:p>
          <a:p>
            <a:pPr marL="1143000" marR="0" lvl="2" indent="-228600">
              <a:lnSpc>
                <a:spcPct val="150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last, possible threats to power.  Any kind of devolution of power or transfer of resources from some agency or group to some other agency or a group will lead to a feeling of fear towards the change</a:t>
            </a:r>
          </a:p>
          <a:p>
            <a:endParaRPr lang="en-US" dirty="0"/>
          </a:p>
          <a:p>
            <a:r>
              <a:rPr lang="en-US" dirty="0"/>
              <a:t>So why is all of this theory important?  Well, it’s because, as humans, our natural tendency is to default to the “Fundamental Attribution Error.”  Simply put, when we perceive someone as being resistant to change, we tend to label those people based on their personality and behaviors rather than situational explanations.  Being mindful of our cognitive biases is important to addressing change in ourselves and others so remember to pause and consider all of the social, environmental, and organizational forces that influence us and those around us.</a:t>
            </a:r>
          </a:p>
          <a:p>
            <a:endParaRPr lang="en-US" dirty="0"/>
          </a:p>
          <a:p>
            <a:r>
              <a:rPr lang="en-US" i="1" dirty="0"/>
              <a:t>Toni’s suggestions: I think we need to bring the. comprehension level down a bit here  “Fundamental attribution error – are you going to define this or can you change the wording to something all levels can understand?</a:t>
            </a:r>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a:p>
        </p:txBody>
      </p:sp>
    </p:spTree>
    <p:extLst>
      <p:ext uri="{BB962C8B-B14F-4D97-AF65-F5344CB8AC3E}">
        <p14:creationId xmlns:p14="http://schemas.microsoft.com/office/powerpoint/2010/main" val="380583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what we have covered, let’s look at another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share in the chat what tactical approaches you would take to lead without authority in this situation.  What would be your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covert resistance?  Have we set up the Executive Sponsor for a successful change?</a:t>
            </a:r>
          </a:p>
        </p:txBody>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a:p>
        </p:txBody>
      </p:sp>
    </p:spTree>
    <p:extLst>
      <p:ext uri="{BB962C8B-B14F-4D97-AF65-F5344CB8AC3E}">
        <p14:creationId xmlns:p14="http://schemas.microsoft.com/office/powerpoint/2010/main" val="299296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September 1,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5"/>
          <a:srcRect l="27314" t="3034" r="25261" b="3034"/>
          <a:stretch/>
        </p:blipFill>
        <p:spPr>
          <a:xfrm>
            <a:off x="9166583" y="3347734"/>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6"/>
          <a:srcRect l="24900" r="24900"/>
          <a:stretch/>
        </p:blipFill>
        <p:spPr>
          <a:xfrm>
            <a:off x="7015842" y="13570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7"/>
          <a:srcRect l="29524" t="3034" r="24826" b="3034"/>
          <a:stretch/>
        </p:blipFill>
        <p:spPr>
          <a:xfrm>
            <a:off x="9174998" y="1357009"/>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Pick Your Own Photo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9B645A-4192-CB47-8D51-5D3E18118A69}"/>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September 1, 2022</a:t>
            </a:fld>
            <a:endParaRPr lang="en-US" sz="1000" b="0" dirty="0">
              <a:solidFill>
                <a:schemeClr val="bg1"/>
              </a:solidFill>
            </a:endParaRPr>
          </a:p>
        </p:txBody>
      </p:sp>
      <p:sp>
        <p:nvSpPr>
          <p:cNvPr id="3" name="Picture Placeholder 2">
            <a:extLst>
              <a:ext uri="{FF2B5EF4-FFF2-40B4-BE49-F238E27FC236}">
                <a16:creationId xmlns:a16="http://schemas.microsoft.com/office/drawing/2014/main" id="{C2C3D896-99EA-104F-B598-03C0EEEA5182}"/>
              </a:ext>
            </a:extLst>
          </p:cNvPr>
          <p:cNvSpPr>
            <a:spLocks noGrp="1"/>
          </p:cNvSpPr>
          <p:nvPr>
            <p:ph type="pic" sz="quarter" idx="12"/>
          </p:nvPr>
        </p:nvSpPr>
        <p:spPr>
          <a:xfrm>
            <a:off x="8485018" y="1407173"/>
            <a:ext cx="2611967" cy="1195388"/>
          </a:xfrm>
        </p:spPr>
        <p:txBody>
          <a:bodyPr/>
          <a:lstStyle/>
          <a:p>
            <a:r>
              <a:rPr lang="en-US"/>
              <a:t>Click icon to add picture</a:t>
            </a:r>
          </a:p>
        </p:txBody>
      </p:sp>
      <p:sp>
        <p:nvSpPr>
          <p:cNvPr id="17" name="Picture Placeholder 2">
            <a:extLst>
              <a:ext uri="{FF2B5EF4-FFF2-40B4-BE49-F238E27FC236}">
                <a16:creationId xmlns:a16="http://schemas.microsoft.com/office/drawing/2014/main" id="{66580DA8-153D-4C4E-A529-A0E79CB05E65}"/>
              </a:ext>
            </a:extLst>
          </p:cNvPr>
          <p:cNvSpPr>
            <a:spLocks noGrp="1"/>
          </p:cNvSpPr>
          <p:nvPr>
            <p:ph type="pic" sz="quarter" idx="13"/>
          </p:nvPr>
        </p:nvSpPr>
        <p:spPr>
          <a:xfrm>
            <a:off x="8485018" y="2748293"/>
            <a:ext cx="2611967" cy="1195388"/>
          </a:xfrm>
        </p:spPr>
        <p:txBody>
          <a:bodyPr/>
          <a:lstStyle/>
          <a:p>
            <a:r>
              <a:rPr lang="en-US"/>
              <a:t>Click icon to add picture</a:t>
            </a:r>
          </a:p>
        </p:txBody>
      </p:sp>
      <p:sp>
        <p:nvSpPr>
          <p:cNvPr id="18" name="Picture Placeholder 2">
            <a:extLst>
              <a:ext uri="{FF2B5EF4-FFF2-40B4-BE49-F238E27FC236}">
                <a16:creationId xmlns:a16="http://schemas.microsoft.com/office/drawing/2014/main" id="{04776313-2D97-4A46-A5E5-42FDB0852029}"/>
              </a:ext>
            </a:extLst>
          </p:cNvPr>
          <p:cNvSpPr>
            <a:spLocks noGrp="1"/>
          </p:cNvSpPr>
          <p:nvPr>
            <p:ph type="pic" sz="quarter" idx="14"/>
          </p:nvPr>
        </p:nvSpPr>
        <p:spPr>
          <a:xfrm>
            <a:off x="8471471" y="4089413"/>
            <a:ext cx="2611967" cy="1195388"/>
          </a:xfrm>
        </p:spPr>
        <p:txBody>
          <a:bodyPr/>
          <a:lstStyle/>
          <a:p>
            <a:r>
              <a:rPr lang="en-US"/>
              <a:t>Click icon to add picture</a:t>
            </a:r>
          </a:p>
        </p:txBody>
      </p:sp>
      <p:sp>
        <p:nvSpPr>
          <p:cNvPr id="20" name="Rectangle 19">
            <a:extLst>
              <a:ext uri="{FF2B5EF4-FFF2-40B4-BE49-F238E27FC236}">
                <a16:creationId xmlns:a16="http://schemas.microsoft.com/office/drawing/2014/main" id="{D58AA84B-A1B6-5248-9AE8-A6286CF1919E}"/>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Text Placeholder 8">
            <a:extLst>
              <a:ext uri="{FF2B5EF4-FFF2-40B4-BE49-F238E27FC236}">
                <a16:creationId xmlns:a16="http://schemas.microsoft.com/office/drawing/2014/main" id="{7ECCB57F-B9E4-DDE9-9990-79D5D34AC240}"/>
              </a:ext>
            </a:extLst>
          </p:cNvPr>
          <p:cNvSpPr>
            <a:spLocks noGrp="1"/>
          </p:cNvSpPr>
          <p:nvPr>
            <p:ph type="body" sz="quarter" idx="11" hasCustomPrompt="1"/>
          </p:nvPr>
        </p:nvSpPr>
        <p:spPr>
          <a:xfrm>
            <a:off x="1065465" y="3508063"/>
            <a:ext cx="6927540"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25" name="Picture 24">
            <a:extLst>
              <a:ext uri="{FF2B5EF4-FFF2-40B4-BE49-F238E27FC236}">
                <a16:creationId xmlns:a16="http://schemas.microsoft.com/office/drawing/2014/main" id="{580E83FE-4AE9-35F0-3549-BED1A7DA48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26" name="Picture 25">
            <a:extLst>
              <a:ext uri="{FF2B5EF4-FFF2-40B4-BE49-F238E27FC236}">
                <a16:creationId xmlns:a16="http://schemas.microsoft.com/office/drawing/2014/main" id="{72651EAA-978C-3551-5928-122F852F7C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1471" y="5540861"/>
            <a:ext cx="2611967" cy="761824"/>
          </a:xfrm>
          <a:prstGeom prst="rect">
            <a:avLst/>
          </a:prstGeom>
        </p:spPr>
      </p:pic>
      <p:sp>
        <p:nvSpPr>
          <p:cNvPr id="27" name="Title 1">
            <a:extLst>
              <a:ext uri="{FF2B5EF4-FFF2-40B4-BE49-F238E27FC236}">
                <a16:creationId xmlns:a16="http://schemas.microsoft.com/office/drawing/2014/main" id="{14E88A4F-D43F-AEBF-DD27-40328B51C131}"/>
              </a:ext>
            </a:extLst>
          </p:cNvPr>
          <p:cNvSpPr>
            <a:spLocks noGrp="1"/>
          </p:cNvSpPr>
          <p:nvPr>
            <p:ph type="title"/>
          </p:nvPr>
        </p:nvSpPr>
        <p:spPr>
          <a:xfrm>
            <a:off x="1065466" y="2353341"/>
            <a:ext cx="6927540" cy="98486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No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48E6D-4898-7741-9863-F1C8A5BA9027}"/>
              </a:ext>
            </a:extLst>
          </p:cNvPr>
          <p:cNvSpPr/>
          <p:nvPr userDrawn="1"/>
        </p:nvSpPr>
        <p:spPr>
          <a:xfrm>
            <a:off x="0" y="0"/>
            <a:ext cx="12192000" cy="58908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descr="A picture containing text&#10;&#10;Description automatically generated">
            <a:extLst>
              <a:ext uri="{FF2B5EF4-FFF2-40B4-BE49-F238E27FC236}">
                <a16:creationId xmlns:a16="http://schemas.microsoft.com/office/drawing/2014/main" id="{1D27F7D8-144E-2B40-BF48-FAB2134779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bg1"/>
                </a:solidFill>
              </a:rPr>
              <a:t>September 1, 2022</a:t>
            </a:fld>
            <a:endParaRPr lang="en-US" sz="1400" b="1" dirty="0">
              <a:solidFill>
                <a:schemeClr val="bg1"/>
              </a:solidFill>
            </a:endParaRP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bg1"/>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D869E29E-F252-DEA1-7694-7E8124EA18E2}"/>
              </a:ext>
            </a:extLst>
          </p:cNvPr>
          <p:cNvSpPr>
            <a:spLocks noGrp="1"/>
          </p:cNvSpPr>
          <p:nvPr>
            <p:ph type="title"/>
          </p:nvPr>
        </p:nvSpPr>
        <p:spPr>
          <a:xfrm>
            <a:off x="728576" y="2559455"/>
            <a:ext cx="10026144" cy="98486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7" name="Picture 6" descr="A picture containing text, sign, clipart&#10;&#10;Description automatically generated">
            <a:extLst>
              <a:ext uri="{FF2B5EF4-FFF2-40B4-BE49-F238E27FC236}">
                <a16:creationId xmlns:a16="http://schemas.microsoft.com/office/drawing/2014/main" id="{51FA7355-30B9-1CEF-51DD-C3DB524E0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402882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September 1,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22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72" r:id="rId2"/>
    <p:sldLayoutId id="2147483682" r:id="rId3"/>
    <p:sldLayoutId id="2147483683" r:id="rId4"/>
    <p:sldLayoutId id="2147483674" r:id="rId5"/>
    <p:sldLayoutId id="2147483673" r:id="rId6"/>
    <p:sldLayoutId id="2147483685" r:id="rId7"/>
    <p:sldLayoutId id="2147483675" r:id="rId8"/>
    <p:sldLayoutId id="2147483676" r:id="rId9"/>
    <p:sldLayoutId id="2147483677" r:id="rId10"/>
    <p:sldLayoutId id="2147483678" r:id="rId11"/>
    <p:sldLayoutId id="2147483679" r:id="rId12"/>
    <p:sldLayoutId id="2147483680" r:id="rId13"/>
    <p:sldLayoutId id="2147483681" r:id="rId14"/>
    <p:sldLayoutId id="2147483656" r:id="rId15"/>
    <p:sldLayoutId id="2147483657" r:id="rId16"/>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117" Type="http://schemas.openxmlformats.org/officeDocument/2006/relationships/image" Target="../media/image135.svg"/><Relationship Id="rId21" Type="http://schemas.openxmlformats.org/officeDocument/2006/relationships/image" Target="../media/image39.svg"/><Relationship Id="rId42" Type="http://schemas.openxmlformats.org/officeDocument/2006/relationships/image" Target="../media/image60.png"/><Relationship Id="rId47" Type="http://schemas.openxmlformats.org/officeDocument/2006/relationships/image" Target="../media/image65.svg"/><Relationship Id="rId63" Type="http://schemas.openxmlformats.org/officeDocument/2006/relationships/image" Target="../media/image81.svg"/><Relationship Id="rId68" Type="http://schemas.openxmlformats.org/officeDocument/2006/relationships/image" Target="../media/image86.png"/><Relationship Id="rId84" Type="http://schemas.openxmlformats.org/officeDocument/2006/relationships/image" Target="../media/image102.png"/><Relationship Id="rId89" Type="http://schemas.openxmlformats.org/officeDocument/2006/relationships/image" Target="../media/image107.svg"/><Relationship Id="rId112" Type="http://schemas.openxmlformats.org/officeDocument/2006/relationships/image" Target="../media/image130.png"/><Relationship Id="rId16" Type="http://schemas.openxmlformats.org/officeDocument/2006/relationships/image" Target="../media/image34.png"/><Relationship Id="rId107" Type="http://schemas.openxmlformats.org/officeDocument/2006/relationships/image" Target="../media/image125.svg"/><Relationship Id="rId11" Type="http://schemas.openxmlformats.org/officeDocument/2006/relationships/image" Target="../media/image29.svg"/><Relationship Id="rId32" Type="http://schemas.openxmlformats.org/officeDocument/2006/relationships/image" Target="../media/image50.png"/><Relationship Id="rId37" Type="http://schemas.openxmlformats.org/officeDocument/2006/relationships/image" Target="../media/image55.svg"/><Relationship Id="rId53" Type="http://schemas.openxmlformats.org/officeDocument/2006/relationships/image" Target="../media/image71.svg"/><Relationship Id="rId58" Type="http://schemas.openxmlformats.org/officeDocument/2006/relationships/image" Target="../media/image76.png"/><Relationship Id="rId74" Type="http://schemas.openxmlformats.org/officeDocument/2006/relationships/image" Target="../media/image92.png"/><Relationship Id="rId79" Type="http://schemas.openxmlformats.org/officeDocument/2006/relationships/image" Target="../media/image97.svg"/><Relationship Id="rId102" Type="http://schemas.openxmlformats.org/officeDocument/2006/relationships/image" Target="../media/image120.png"/><Relationship Id="rId123" Type="http://schemas.openxmlformats.org/officeDocument/2006/relationships/image" Target="../media/image141.png"/><Relationship Id="rId5" Type="http://schemas.openxmlformats.org/officeDocument/2006/relationships/image" Target="../media/image23.svg"/><Relationship Id="rId61" Type="http://schemas.openxmlformats.org/officeDocument/2006/relationships/image" Target="../media/image79.svg"/><Relationship Id="rId82" Type="http://schemas.openxmlformats.org/officeDocument/2006/relationships/image" Target="../media/image100.png"/><Relationship Id="rId90" Type="http://schemas.openxmlformats.org/officeDocument/2006/relationships/image" Target="../media/image108.png"/><Relationship Id="rId95" Type="http://schemas.openxmlformats.org/officeDocument/2006/relationships/image" Target="../media/image113.svg"/><Relationship Id="rId19" Type="http://schemas.openxmlformats.org/officeDocument/2006/relationships/image" Target="../media/image37.sv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svg"/><Relationship Id="rId30" Type="http://schemas.openxmlformats.org/officeDocument/2006/relationships/image" Target="../media/image48.png"/><Relationship Id="rId35" Type="http://schemas.openxmlformats.org/officeDocument/2006/relationships/image" Target="../media/image53.svg"/><Relationship Id="rId43" Type="http://schemas.openxmlformats.org/officeDocument/2006/relationships/image" Target="../media/image61.svg"/><Relationship Id="rId48" Type="http://schemas.openxmlformats.org/officeDocument/2006/relationships/image" Target="../media/image66.png"/><Relationship Id="rId56" Type="http://schemas.openxmlformats.org/officeDocument/2006/relationships/image" Target="../media/image74.png"/><Relationship Id="rId64" Type="http://schemas.openxmlformats.org/officeDocument/2006/relationships/image" Target="../media/image82.png"/><Relationship Id="rId69" Type="http://schemas.openxmlformats.org/officeDocument/2006/relationships/image" Target="../media/image87.svg"/><Relationship Id="rId77" Type="http://schemas.openxmlformats.org/officeDocument/2006/relationships/image" Target="../media/image95.svg"/><Relationship Id="rId100" Type="http://schemas.openxmlformats.org/officeDocument/2006/relationships/image" Target="../media/image118.png"/><Relationship Id="rId105" Type="http://schemas.openxmlformats.org/officeDocument/2006/relationships/image" Target="../media/image123.svg"/><Relationship Id="rId113" Type="http://schemas.openxmlformats.org/officeDocument/2006/relationships/image" Target="../media/image131.svg"/><Relationship Id="rId118" Type="http://schemas.openxmlformats.org/officeDocument/2006/relationships/image" Target="../media/image136.png"/><Relationship Id="rId8" Type="http://schemas.openxmlformats.org/officeDocument/2006/relationships/image" Target="../media/image26.png"/><Relationship Id="rId51" Type="http://schemas.openxmlformats.org/officeDocument/2006/relationships/image" Target="../media/image69.svg"/><Relationship Id="rId72" Type="http://schemas.openxmlformats.org/officeDocument/2006/relationships/image" Target="../media/image90.png"/><Relationship Id="rId80" Type="http://schemas.openxmlformats.org/officeDocument/2006/relationships/image" Target="../media/image98.png"/><Relationship Id="rId85" Type="http://schemas.openxmlformats.org/officeDocument/2006/relationships/image" Target="../media/image103.svg"/><Relationship Id="rId93" Type="http://schemas.openxmlformats.org/officeDocument/2006/relationships/image" Target="../media/image111.svg"/><Relationship Id="rId98" Type="http://schemas.openxmlformats.org/officeDocument/2006/relationships/image" Target="../media/image116.png"/><Relationship Id="rId121" Type="http://schemas.openxmlformats.org/officeDocument/2006/relationships/image" Target="../media/image139.png"/><Relationship Id="rId3" Type="http://schemas.openxmlformats.org/officeDocument/2006/relationships/image" Target="../media/image21.svg"/><Relationship Id="rId12" Type="http://schemas.openxmlformats.org/officeDocument/2006/relationships/image" Target="../media/image30.png"/><Relationship Id="rId17" Type="http://schemas.openxmlformats.org/officeDocument/2006/relationships/image" Target="../media/image35.svg"/><Relationship Id="rId25" Type="http://schemas.openxmlformats.org/officeDocument/2006/relationships/image" Target="../media/image43.svg"/><Relationship Id="rId33" Type="http://schemas.openxmlformats.org/officeDocument/2006/relationships/image" Target="../media/image51.svg"/><Relationship Id="rId38" Type="http://schemas.openxmlformats.org/officeDocument/2006/relationships/image" Target="../media/image56.png"/><Relationship Id="rId46" Type="http://schemas.openxmlformats.org/officeDocument/2006/relationships/image" Target="../media/image64.png"/><Relationship Id="rId59" Type="http://schemas.openxmlformats.org/officeDocument/2006/relationships/image" Target="../media/image77.svg"/><Relationship Id="rId67" Type="http://schemas.openxmlformats.org/officeDocument/2006/relationships/image" Target="../media/image85.svg"/><Relationship Id="rId103" Type="http://schemas.openxmlformats.org/officeDocument/2006/relationships/image" Target="../media/image121.svg"/><Relationship Id="rId108" Type="http://schemas.openxmlformats.org/officeDocument/2006/relationships/image" Target="../media/image126.png"/><Relationship Id="rId116" Type="http://schemas.openxmlformats.org/officeDocument/2006/relationships/image" Target="../media/image134.png"/><Relationship Id="rId124" Type="http://schemas.openxmlformats.org/officeDocument/2006/relationships/image" Target="../media/image142.svg"/><Relationship Id="rId20" Type="http://schemas.openxmlformats.org/officeDocument/2006/relationships/image" Target="../media/image38.png"/><Relationship Id="rId41" Type="http://schemas.openxmlformats.org/officeDocument/2006/relationships/image" Target="../media/image59.svg"/><Relationship Id="rId54" Type="http://schemas.openxmlformats.org/officeDocument/2006/relationships/image" Target="../media/image72.png"/><Relationship Id="rId62" Type="http://schemas.openxmlformats.org/officeDocument/2006/relationships/image" Target="../media/image80.png"/><Relationship Id="rId70" Type="http://schemas.openxmlformats.org/officeDocument/2006/relationships/image" Target="../media/image88.png"/><Relationship Id="rId75" Type="http://schemas.openxmlformats.org/officeDocument/2006/relationships/image" Target="../media/image93.svg"/><Relationship Id="rId83" Type="http://schemas.openxmlformats.org/officeDocument/2006/relationships/image" Target="../media/image101.svg"/><Relationship Id="rId88" Type="http://schemas.openxmlformats.org/officeDocument/2006/relationships/image" Target="../media/image106.png"/><Relationship Id="rId91" Type="http://schemas.openxmlformats.org/officeDocument/2006/relationships/image" Target="../media/image109.svg"/><Relationship Id="rId96" Type="http://schemas.openxmlformats.org/officeDocument/2006/relationships/image" Target="../media/image114.png"/><Relationship Id="rId111" Type="http://schemas.openxmlformats.org/officeDocument/2006/relationships/image" Target="../media/image129.svg"/><Relationship Id="rId1" Type="http://schemas.openxmlformats.org/officeDocument/2006/relationships/slideLayout" Target="../slideLayouts/slideLayout13.xml"/><Relationship Id="rId6" Type="http://schemas.openxmlformats.org/officeDocument/2006/relationships/image" Target="../media/image24.png"/><Relationship Id="rId15" Type="http://schemas.openxmlformats.org/officeDocument/2006/relationships/image" Target="../media/image33.svg"/><Relationship Id="rId23" Type="http://schemas.openxmlformats.org/officeDocument/2006/relationships/image" Target="../media/image41.sv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svg"/><Relationship Id="rId57" Type="http://schemas.openxmlformats.org/officeDocument/2006/relationships/image" Target="../media/image75.svg"/><Relationship Id="rId106" Type="http://schemas.openxmlformats.org/officeDocument/2006/relationships/image" Target="../media/image124.png"/><Relationship Id="rId114" Type="http://schemas.openxmlformats.org/officeDocument/2006/relationships/image" Target="../media/image132.png"/><Relationship Id="rId119" Type="http://schemas.openxmlformats.org/officeDocument/2006/relationships/image" Target="../media/image137.png"/><Relationship Id="rId10" Type="http://schemas.openxmlformats.org/officeDocument/2006/relationships/image" Target="../media/image28.png"/><Relationship Id="rId31" Type="http://schemas.openxmlformats.org/officeDocument/2006/relationships/image" Target="../media/image49.svg"/><Relationship Id="rId44" Type="http://schemas.openxmlformats.org/officeDocument/2006/relationships/image" Target="../media/image62.png"/><Relationship Id="rId52" Type="http://schemas.openxmlformats.org/officeDocument/2006/relationships/image" Target="../media/image70.png"/><Relationship Id="rId60" Type="http://schemas.openxmlformats.org/officeDocument/2006/relationships/image" Target="../media/image78.png"/><Relationship Id="rId65" Type="http://schemas.openxmlformats.org/officeDocument/2006/relationships/image" Target="../media/image83.svg"/><Relationship Id="rId73" Type="http://schemas.openxmlformats.org/officeDocument/2006/relationships/image" Target="../media/image91.svg"/><Relationship Id="rId78" Type="http://schemas.openxmlformats.org/officeDocument/2006/relationships/image" Target="../media/image96.png"/><Relationship Id="rId81" Type="http://schemas.openxmlformats.org/officeDocument/2006/relationships/image" Target="../media/image99.svg"/><Relationship Id="rId86" Type="http://schemas.openxmlformats.org/officeDocument/2006/relationships/image" Target="../media/image104.png"/><Relationship Id="rId94" Type="http://schemas.openxmlformats.org/officeDocument/2006/relationships/image" Target="../media/image112.png"/><Relationship Id="rId99" Type="http://schemas.openxmlformats.org/officeDocument/2006/relationships/image" Target="../media/image117.svg"/><Relationship Id="rId101" Type="http://schemas.openxmlformats.org/officeDocument/2006/relationships/image" Target="../media/image119.svg"/><Relationship Id="rId122" Type="http://schemas.openxmlformats.org/officeDocument/2006/relationships/image" Target="../media/image140.svg"/><Relationship Id="rId4" Type="http://schemas.openxmlformats.org/officeDocument/2006/relationships/image" Target="../media/image22.png"/><Relationship Id="rId9" Type="http://schemas.openxmlformats.org/officeDocument/2006/relationships/image" Target="../media/image27.svg"/><Relationship Id="rId13" Type="http://schemas.openxmlformats.org/officeDocument/2006/relationships/image" Target="../media/image31.svg"/><Relationship Id="rId18" Type="http://schemas.openxmlformats.org/officeDocument/2006/relationships/image" Target="../media/image36.png"/><Relationship Id="rId39" Type="http://schemas.openxmlformats.org/officeDocument/2006/relationships/image" Target="../media/image57.svg"/><Relationship Id="rId109" Type="http://schemas.openxmlformats.org/officeDocument/2006/relationships/image" Target="../media/image127.svg"/><Relationship Id="rId34" Type="http://schemas.openxmlformats.org/officeDocument/2006/relationships/image" Target="../media/image52.png"/><Relationship Id="rId50" Type="http://schemas.openxmlformats.org/officeDocument/2006/relationships/image" Target="../media/image68.png"/><Relationship Id="rId55" Type="http://schemas.openxmlformats.org/officeDocument/2006/relationships/image" Target="../media/image73.svg"/><Relationship Id="rId76" Type="http://schemas.openxmlformats.org/officeDocument/2006/relationships/image" Target="../media/image94.png"/><Relationship Id="rId97" Type="http://schemas.openxmlformats.org/officeDocument/2006/relationships/image" Target="../media/image115.svg"/><Relationship Id="rId104" Type="http://schemas.openxmlformats.org/officeDocument/2006/relationships/image" Target="../media/image122.png"/><Relationship Id="rId120" Type="http://schemas.openxmlformats.org/officeDocument/2006/relationships/image" Target="../media/image138.svg"/><Relationship Id="rId7" Type="http://schemas.openxmlformats.org/officeDocument/2006/relationships/image" Target="../media/image25.svg"/><Relationship Id="rId71" Type="http://schemas.openxmlformats.org/officeDocument/2006/relationships/image" Target="../media/image89.svg"/><Relationship Id="rId92" Type="http://schemas.openxmlformats.org/officeDocument/2006/relationships/image" Target="../media/image110.png"/><Relationship Id="rId2" Type="http://schemas.openxmlformats.org/officeDocument/2006/relationships/image" Target="../media/image20.png"/><Relationship Id="rId29" Type="http://schemas.openxmlformats.org/officeDocument/2006/relationships/image" Target="../media/image47.svg"/><Relationship Id="rId24" Type="http://schemas.openxmlformats.org/officeDocument/2006/relationships/image" Target="../media/image42.png"/><Relationship Id="rId40" Type="http://schemas.openxmlformats.org/officeDocument/2006/relationships/image" Target="../media/image58.png"/><Relationship Id="rId45" Type="http://schemas.openxmlformats.org/officeDocument/2006/relationships/image" Target="../media/image63.svg"/><Relationship Id="rId66" Type="http://schemas.openxmlformats.org/officeDocument/2006/relationships/image" Target="../media/image84.png"/><Relationship Id="rId87" Type="http://schemas.openxmlformats.org/officeDocument/2006/relationships/image" Target="../media/image105.svg"/><Relationship Id="rId110" Type="http://schemas.openxmlformats.org/officeDocument/2006/relationships/image" Target="../media/image128.png"/><Relationship Id="rId115" Type="http://schemas.openxmlformats.org/officeDocument/2006/relationships/image" Target="../media/image133.svg"/></Relationships>
</file>

<file path=ppt/slides/_rels/slide14.xml.rels><?xml version="1.0" encoding="UTF-8" standalone="yes"?>
<Relationships xmlns="http://schemas.openxmlformats.org/package/2006/relationships"><Relationship Id="rId13" Type="http://schemas.openxmlformats.org/officeDocument/2006/relationships/image" Target="../media/image154.png"/><Relationship Id="rId18" Type="http://schemas.openxmlformats.org/officeDocument/2006/relationships/image" Target="../media/image159.png"/><Relationship Id="rId26" Type="http://schemas.openxmlformats.org/officeDocument/2006/relationships/image" Target="../media/image167.png"/><Relationship Id="rId39" Type="http://schemas.openxmlformats.org/officeDocument/2006/relationships/image" Target="../media/image180.png"/><Relationship Id="rId21" Type="http://schemas.openxmlformats.org/officeDocument/2006/relationships/image" Target="../media/image162.png"/><Relationship Id="rId34" Type="http://schemas.openxmlformats.org/officeDocument/2006/relationships/image" Target="../media/image175.png"/><Relationship Id="rId42" Type="http://schemas.openxmlformats.org/officeDocument/2006/relationships/image" Target="../media/image183.png"/><Relationship Id="rId47" Type="http://schemas.openxmlformats.org/officeDocument/2006/relationships/image" Target="../media/image188.png"/><Relationship Id="rId50" Type="http://schemas.openxmlformats.org/officeDocument/2006/relationships/image" Target="../media/image191.png"/><Relationship Id="rId55" Type="http://schemas.openxmlformats.org/officeDocument/2006/relationships/image" Target="../media/image196.png"/><Relationship Id="rId7" Type="http://schemas.openxmlformats.org/officeDocument/2006/relationships/image" Target="../media/image148.png"/><Relationship Id="rId2" Type="http://schemas.openxmlformats.org/officeDocument/2006/relationships/image" Target="../media/image143.png"/><Relationship Id="rId16" Type="http://schemas.openxmlformats.org/officeDocument/2006/relationships/image" Target="../media/image157.png"/><Relationship Id="rId20" Type="http://schemas.openxmlformats.org/officeDocument/2006/relationships/image" Target="../media/image161.png"/><Relationship Id="rId29" Type="http://schemas.openxmlformats.org/officeDocument/2006/relationships/image" Target="../media/image170.png"/><Relationship Id="rId41" Type="http://schemas.openxmlformats.org/officeDocument/2006/relationships/image" Target="../media/image182.png"/><Relationship Id="rId54" Type="http://schemas.openxmlformats.org/officeDocument/2006/relationships/image" Target="../media/image195.png"/><Relationship Id="rId1" Type="http://schemas.openxmlformats.org/officeDocument/2006/relationships/slideLayout" Target="../slideLayouts/slideLayout13.xml"/><Relationship Id="rId6" Type="http://schemas.openxmlformats.org/officeDocument/2006/relationships/image" Target="../media/image147.png"/><Relationship Id="rId11" Type="http://schemas.openxmlformats.org/officeDocument/2006/relationships/image" Target="../media/image152.png"/><Relationship Id="rId24" Type="http://schemas.openxmlformats.org/officeDocument/2006/relationships/image" Target="../media/image165.png"/><Relationship Id="rId32" Type="http://schemas.openxmlformats.org/officeDocument/2006/relationships/image" Target="../media/image173.png"/><Relationship Id="rId37" Type="http://schemas.openxmlformats.org/officeDocument/2006/relationships/image" Target="../media/image178.png"/><Relationship Id="rId40" Type="http://schemas.openxmlformats.org/officeDocument/2006/relationships/image" Target="../media/image181.png"/><Relationship Id="rId45" Type="http://schemas.openxmlformats.org/officeDocument/2006/relationships/image" Target="../media/image186.svg"/><Relationship Id="rId53" Type="http://schemas.openxmlformats.org/officeDocument/2006/relationships/image" Target="../media/image194.png"/><Relationship Id="rId58" Type="http://schemas.openxmlformats.org/officeDocument/2006/relationships/image" Target="../media/image199.png"/><Relationship Id="rId5" Type="http://schemas.openxmlformats.org/officeDocument/2006/relationships/image" Target="../media/image146.png"/><Relationship Id="rId15" Type="http://schemas.openxmlformats.org/officeDocument/2006/relationships/image" Target="../media/image156.png"/><Relationship Id="rId23" Type="http://schemas.openxmlformats.org/officeDocument/2006/relationships/image" Target="../media/image164.png"/><Relationship Id="rId28" Type="http://schemas.openxmlformats.org/officeDocument/2006/relationships/image" Target="../media/image169.png"/><Relationship Id="rId36" Type="http://schemas.openxmlformats.org/officeDocument/2006/relationships/image" Target="../media/image177.png"/><Relationship Id="rId49" Type="http://schemas.openxmlformats.org/officeDocument/2006/relationships/image" Target="../media/image190.png"/><Relationship Id="rId57" Type="http://schemas.openxmlformats.org/officeDocument/2006/relationships/image" Target="../media/image198.png"/><Relationship Id="rId61" Type="http://schemas.openxmlformats.org/officeDocument/2006/relationships/image" Target="../media/image202.svg"/><Relationship Id="rId10" Type="http://schemas.openxmlformats.org/officeDocument/2006/relationships/image" Target="../media/image151.png"/><Relationship Id="rId19" Type="http://schemas.openxmlformats.org/officeDocument/2006/relationships/image" Target="../media/image160.png"/><Relationship Id="rId31" Type="http://schemas.openxmlformats.org/officeDocument/2006/relationships/image" Target="../media/image172.png"/><Relationship Id="rId44" Type="http://schemas.openxmlformats.org/officeDocument/2006/relationships/image" Target="../media/image185.png"/><Relationship Id="rId52" Type="http://schemas.openxmlformats.org/officeDocument/2006/relationships/image" Target="../media/image193.png"/><Relationship Id="rId60" Type="http://schemas.openxmlformats.org/officeDocument/2006/relationships/image" Target="../media/image20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 Id="rId22" Type="http://schemas.openxmlformats.org/officeDocument/2006/relationships/image" Target="../media/image163.png"/><Relationship Id="rId27" Type="http://schemas.openxmlformats.org/officeDocument/2006/relationships/image" Target="../media/image168.png"/><Relationship Id="rId30" Type="http://schemas.openxmlformats.org/officeDocument/2006/relationships/image" Target="../media/image171.png"/><Relationship Id="rId35" Type="http://schemas.openxmlformats.org/officeDocument/2006/relationships/image" Target="../media/image176.png"/><Relationship Id="rId43" Type="http://schemas.openxmlformats.org/officeDocument/2006/relationships/image" Target="../media/image184.png"/><Relationship Id="rId48" Type="http://schemas.openxmlformats.org/officeDocument/2006/relationships/image" Target="../media/image189.png"/><Relationship Id="rId56" Type="http://schemas.openxmlformats.org/officeDocument/2006/relationships/image" Target="../media/image197.png"/><Relationship Id="rId8" Type="http://schemas.openxmlformats.org/officeDocument/2006/relationships/image" Target="../media/image149.png"/><Relationship Id="rId51" Type="http://schemas.openxmlformats.org/officeDocument/2006/relationships/image" Target="../media/image192.png"/><Relationship Id="rId3" Type="http://schemas.openxmlformats.org/officeDocument/2006/relationships/image" Target="../media/image144.png"/><Relationship Id="rId12" Type="http://schemas.openxmlformats.org/officeDocument/2006/relationships/image" Target="../media/image153.png"/><Relationship Id="rId17" Type="http://schemas.openxmlformats.org/officeDocument/2006/relationships/image" Target="../media/image158.png"/><Relationship Id="rId25" Type="http://schemas.openxmlformats.org/officeDocument/2006/relationships/image" Target="../media/image166.png"/><Relationship Id="rId33" Type="http://schemas.openxmlformats.org/officeDocument/2006/relationships/image" Target="../media/image174.png"/><Relationship Id="rId38" Type="http://schemas.openxmlformats.org/officeDocument/2006/relationships/image" Target="../media/image179.png"/><Relationship Id="rId46" Type="http://schemas.openxmlformats.org/officeDocument/2006/relationships/image" Target="../media/image187.png"/><Relationship Id="rId59" Type="http://schemas.openxmlformats.org/officeDocument/2006/relationships/image" Target="../media/image20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0E10675-E0FD-9732-3A4C-14B7611708C2}"/>
              </a:ext>
            </a:extLst>
          </p:cNvPr>
          <p:cNvSpPr>
            <a:spLocks noGrp="1"/>
          </p:cNvSpPr>
          <p:nvPr>
            <p:ph type="body" sz="quarter" idx="11"/>
          </p:nvPr>
        </p:nvSpPr>
        <p:spPr/>
        <p:txBody>
          <a:bodyPr/>
          <a:lstStyle/>
          <a:p>
            <a:r>
              <a:rPr lang="en-US" dirty="0"/>
              <a:t>Build Desire and Manage Resistance</a:t>
            </a:r>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How to Influence Change Without Authority</a:t>
            </a:r>
          </a:p>
        </p:txBody>
      </p:sp>
    </p:spTree>
    <p:extLst>
      <p:ext uri="{BB962C8B-B14F-4D97-AF65-F5344CB8AC3E}">
        <p14:creationId xmlns:p14="http://schemas.microsoft.com/office/powerpoint/2010/main" val="410154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Build Desire and Manage Resistance – In Action</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9</a:t>
            </a:fld>
            <a:endParaRPr lang="en-US" dirty="0"/>
          </a:p>
        </p:txBody>
      </p:sp>
      <p:sp>
        <p:nvSpPr>
          <p:cNvPr id="7" name="Content Placeholder 2">
            <a:extLst>
              <a:ext uri="{FF2B5EF4-FFF2-40B4-BE49-F238E27FC236}">
                <a16:creationId xmlns:a16="http://schemas.microsoft.com/office/drawing/2014/main" id="{9CE2A91A-871A-42E7-AE96-5E0084CB4875}"/>
              </a:ext>
            </a:extLst>
          </p:cNvPr>
          <p:cNvSpPr>
            <a:spLocks noGrp="1"/>
          </p:cNvSpPr>
          <p:nvPr>
            <p:ph sz="half" idx="1"/>
          </p:nvPr>
        </p:nvSpPr>
        <p:spPr>
          <a:xfrm>
            <a:off x="609600" y="1248766"/>
            <a:ext cx="5384800" cy="4513406"/>
          </a:xfrm>
        </p:spPr>
        <p:txBody>
          <a:bodyPr anchor="ctr"/>
          <a:lstStyle/>
          <a:p>
            <a:pPr marL="342900" indent="-342900">
              <a:spcBef>
                <a:spcPts val="1200"/>
              </a:spcBef>
              <a:spcAft>
                <a:spcPts val="1200"/>
              </a:spcAft>
              <a:buFont typeface="+mj-lt"/>
              <a:buAutoNum type="arabicPeriod"/>
            </a:pPr>
            <a:r>
              <a:rPr lang="en-US" sz="2400" dirty="0">
                <a:solidFill>
                  <a:schemeClr val="tx2"/>
                </a:solidFill>
              </a:rPr>
              <a:t>Emphasize communications</a:t>
            </a:r>
          </a:p>
          <a:p>
            <a:pPr marL="342900" indent="-342900">
              <a:spcBef>
                <a:spcPts val="1200"/>
              </a:spcBef>
              <a:spcAft>
                <a:spcPts val="1200"/>
              </a:spcAft>
              <a:buFont typeface="+mj-lt"/>
              <a:buAutoNum type="arabicPeriod"/>
            </a:pPr>
            <a:r>
              <a:rPr lang="en-US" sz="2400" dirty="0">
                <a:solidFill>
                  <a:schemeClr val="tx2"/>
                </a:solidFill>
              </a:rPr>
              <a:t>Hold meetings and obtain feedback</a:t>
            </a:r>
          </a:p>
          <a:p>
            <a:pPr marL="342900" indent="-342900">
              <a:spcBef>
                <a:spcPts val="1200"/>
              </a:spcBef>
              <a:spcAft>
                <a:spcPts val="1200"/>
              </a:spcAft>
              <a:buFont typeface="+mj-lt"/>
              <a:buAutoNum type="arabicPeriod"/>
            </a:pPr>
            <a:r>
              <a:rPr lang="en-US" sz="2400" dirty="0">
                <a:solidFill>
                  <a:schemeClr val="tx2"/>
                </a:solidFill>
              </a:rPr>
              <a:t>Provide materials, tools, and support</a:t>
            </a:r>
          </a:p>
          <a:p>
            <a:pPr marL="342900" indent="-342900">
              <a:spcBef>
                <a:spcPts val="1200"/>
              </a:spcBef>
              <a:spcAft>
                <a:spcPts val="1200"/>
              </a:spcAft>
              <a:buFont typeface="+mj-lt"/>
              <a:buAutoNum type="arabicPeriod"/>
            </a:pPr>
            <a:r>
              <a:rPr lang="en-US" sz="2400" dirty="0">
                <a:solidFill>
                  <a:schemeClr val="tx2"/>
                </a:solidFill>
              </a:rPr>
              <a:t>Engage and involve managers</a:t>
            </a:r>
          </a:p>
        </p:txBody>
      </p:sp>
      <p:pic>
        <p:nvPicPr>
          <p:cNvPr id="11" name="Content Placeholder 6" descr="Resistance">
            <a:extLst>
              <a:ext uri="{FF2B5EF4-FFF2-40B4-BE49-F238E27FC236}">
                <a16:creationId xmlns:a16="http://schemas.microsoft.com/office/drawing/2014/main" id="{7F63D8E3-CF72-4681-835F-6A227169BC5E}"/>
              </a:ext>
            </a:extLst>
          </p:cNvPr>
          <p:cNvPicPr>
            <a:picLocks noChangeAspect="1"/>
          </p:cNvPicPr>
          <p:nvPr/>
        </p:nvPicPr>
        <p:blipFill>
          <a:blip r:embed="rId3"/>
          <a:stretch>
            <a:fillRect/>
          </a:stretch>
        </p:blipFill>
        <p:spPr>
          <a:xfrm>
            <a:off x="7286171" y="1825656"/>
            <a:ext cx="3643085" cy="3643085"/>
          </a:xfrm>
          <a:prstGeom prst="rect">
            <a:avLst/>
          </a:prstGeom>
        </p:spPr>
      </p:pic>
    </p:spTree>
    <p:extLst>
      <p:ext uri="{BB962C8B-B14F-4D97-AF65-F5344CB8AC3E}">
        <p14:creationId xmlns:p14="http://schemas.microsoft.com/office/powerpoint/2010/main" val="42659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6BA-9CF7-4271-925F-2094121350ED}"/>
              </a:ext>
            </a:extLst>
          </p:cNvPr>
          <p:cNvSpPr>
            <a:spLocks noGrp="1"/>
          </p:cNvSpPr>
          <p:nvPr>
            <p:ph type="title"/>
          </p:nvPr>
        </p:nvSpPr>
        <p:spPr/>
        <p:txBody>
          <a:bodyPr/>
          <a:lstStyle/>
          <a:p>
            <a:r>
              <a:rPr lang="en-US" dirty="0"/>
              <a:t>Key Takeaways</a:t>
            </a:r>
          </a:p>
        </p:txBody>
      </p:sp>
      <p:sp>
        <p:nvSpPr>
          <p:cNvPr id="3" name="Slide Number Placeholder 2">
            <a:extLst>
              <a:ext uri="{FF2B5EF4-FFF2-40B4-BE49-F238E27FC236}">
                <a16:creationId xmlns:a16="http://schemas.microsoft.com/office/drawing/2014/main" id="{784FC441-07E0-764C-A104-EA1D6A71AB85}"/>
              </a:ext>
            </a:extLst>
          </p:cNvPr>
          <p:cNvSpPr>
            <a:spLocks noGrp="1"/>
          </p:cNvSpPr>
          <p:nvPr>
            <p:ph type="sldNum" sz="quarter" idx="10"/>
          </p:nvPr>
        </p:nvSpPr>
        <p:spPr/>
        <p:txBody>
          <a:bodyPr/>
          <a:lstStyle/>
          <a:p>
            <a:fld id="{D983F1FA-211D-3044-9E35-958DFBC26156}" type="slidenum">
              <a:rPr lang="en-US" smtClean="0"/>
              <a:pPr/>
              <a:t>10</a:t>
            </a:fld>
            <a:endParaRPr lang="en-US"/>
          </a:p>
        </p:txBody>
      </p:sp>
      <p:pic>
        <p:nvPicPr>
          <p:cNvPr id="10" name="Picture 9">
            <a:extLst>
              <a:ext uri="{FF2B5EF4-FFF2-40B4-BE49-F238E27FC236}">
                <a16:creationId xmlns:a16="http://schemas.microsoft.com/office/drawing/2014/main" id="{0A67D082-965C-4794-9C42-A9A28081DBC1}"/>
              </a:ext>
            </a:extLst>
          </p:cNvPr>
          <p:cNvPicPr>
            <a:picLocks noChangeAspect="1"/>
          </p:cNvPicPr>
          <p:nvPr/>
        </p:nvPicPr>
        <p:blipFill>
          <a:blip r:embed="rId3"/>
          <a:stretch>
            <a:fillRect/>
          </a:stretch>
        </p:blipFill>
        <p:spPr>
          <a:xfrm>
            <a:off x="2103640" y="1711469"/>
            <a:ext cx="7622251" cy="3802523"/>
          </a:xfrm>
          <a:prstGeom prst="rect">
            <a:avLst/>
          </a:prstGeom>
        </p:spPr>
      </p:pic>
      <p:pic>
        <p:nvPicPr>
          <p:cNvPr id="11" name="Picture 10">
            <a:extLst>
              <a:ext uri="{FF2B5EF4-FFF2-40B4-BE49-F238E27FC236}">
                <a16:creationId xmlns:a16="http://schemas.microsoft.com/office/drawing/2014/main" id="{28DD2DD2-08E3-4925-A8A2-7956612F135C}"/>
              </a:ext>
            </a:extLst>
          </p:cNvPr>
          <p:cNvPicPr>
            <a:picLocks noChangeAspect="1"/>
          </p:cNvPicPr>
          <p:nvPr/>
        </p:nvPicPr>
        <p:blipFill>
          <a:blip r:embed="rId4"/>
          <a:stretch>
            <a:fillRect/>
          </a:stretch>
        </p:blipFill>
        <p:spPr>
          <a:xfrm>
            <a:off x="2536732" y="1344008"/>
            <a:ext cx="6756065" cy="4771471"/>
          </a:xfrm>
          <a:prstGeom prst="rect">
            <a:avLst/>
          </a:prstGeom>
        </p:spPr>
      </p:pic>
    </p:spTree>
    <p:extLst>
      <p:ext uri="{BB962C8B-B14F-4D97-AF65-F5344CB8AC3E}">
        <p14:creationId xmlns:p14="http://schemas.microsoft.com/office/powerpoint/2010/main" val="9163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0E10675-E0FD-9732-3A4C-14B7611708C2}"/>
              </a:ext>
            </a:extLst>
          </p:cNvPr>
          <p:cNvSpPr>
            <a:spLocks noGrp="1"/>
          </p:cNvSpPr>
          <p:nvPr>
            <p:ph type="body" sz="quarter" idx="11"/>
          </p:nvPr>
        </p:nvSpPr>
        <p:spPr/>
        <p:txBody>
          <a:bodyPr/>
          <a:lstStyle/>
          <a:p>
            <a:r>
              <a:rPr lang="en-US" dirty="0"/>
              <a:t>Building Desire and Managing Resistance</a:t>
            </a:r>
          </a:p>
        </p:txBody>
      </p:sp>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How to Influence Change Without Authority</a:t>
            </a:r>
          </a:p>
        </p:txBody>
      </p:sp>
    </p:spTree>
    <p:extLst>
      <p:ext uri="{BB962C8B-B14F-4D97-AF65-F5344CB8AC3E}">
        <p14:creationId xmlns:p14="http://schemas.microsoft.com/office/powerpoint/2010/main" val="353886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27450F-FB60-0741-A2E8-E38229E1297A}"/>
              </a:ext>
            </a:extLst>
          </p:cNvPr>
          <p:cNvSpPr>
            <a:spLocks noGrp="1"/>
          </p:cNvSpPr>
          <p:nvPr>
            <p:ph type="body" sz="half" idx="2"/>
          </p:nvPr>
        </p:nvSpPr>
        <p:spPr>
          <a:xfrm>
            <a:off x="753785" y="1719937"/>
            <a:ext cx="459475" cy="303312"/>
          </a:xfrm>
        </p:spPr>
        <p:txBody>
          <a:bodyPr vert="horz" lIns="0" tIns="0" rIns="0" bIns="0" rtlCol="0">
            <a:normAutofit/>
          </a:bodyPr>
          <a:lstStyle/>
          <a:p>
            <a:pPr algn="ctr"/>
            <a:r>
              <a:rPr lang="en-US" sz="800" dirty="0"/>
              <a:t>Academic Affiliations</a:t>
            </a:r>
          </a:p>
        </p:txBody>
      </p:sp>
      <p:sp>
        <p:nvSpPr>
          <p:cNvPr id="5" name="Title 4"/>
          <p:cNvSpPr>
            <a:spLocks noGrp="1"/>
          </p:cNvSpPr>
          <p:nvPr>
            <p:ph type="title"/>
          </p:nvPr>
        </p:nvSpPr>
        <p:spPr/>
        <p:txBody>
          <a:bodyPr/>
          <a:lstStyle/>
          <a:p>
            <a:br>
              <a:rPr lang="en-US" dirty="0"/>
            </a:br>
            <a:r>
              <a:rPr lang="en-US" dirty="0"/>
              <a:t>Thin Line Two-Color Icons</a:t>
            </a:r>
          </a:p>
        </p:txBody>
      </p:sp>
      <p:pic>
        <p:nvPicPr>
          <p:cNvPr id="9" name="Graphic 8">
            <a:extLst>
              <a:ext uri="{FF2B5EF4-FFF2-40B4-BE49-F238E27FC236}">
                <a16:creationId xmlns:a16="http://schemas.microsoft.com/office/drawing/2014/main" id="{E3F4CA61-3528-F043-B026-2909E117B0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066" y="1149214"/>
            <a:ext cx="558917" cy="558917"/>
          </a:xfrm>
          <a:prstGeom prst="rect">
            <a:avLst/>
          </a:prstGeom>
        </p:spPr>
      </p:pic>
      <p:sp>
        <p:nvSpPr>
          <p:cNvPr id="10" name="Text Placeholder 6">
            <a:extLst>
              <a:ext uri="{FF2B5EF4-FFF2-40B4-BE49-F238E27FC236}">
                <a16:creationId xmlns:a16="http://schemas.microsoft.com/office/drawing/2014/main" id="{8DDC2C2A-5130-FF49-A75E-B563D07DD476}"/>
              </a:ext>
            </a:extLst>
          </p:cNvPr>
          <p:cNvSpPr txBox="1">
            <a:spLocks/>
          </p:cNvSpPr>
          <p:nvPr/>
        </p:nvSpPr>
        <p:spPr>
          <a:xfrm>
            <a:off x="1608175" y="172563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App</a:t>
            </a:r>
            <a:br>
              <a:rPr lang="en-US" sz="800" dirty="0"/>
            </a:br>
            <a:r>
              <a:rPr lang="en-US" sz="800" dirty="0"/>
              <a:t>(Mobile App)</a:t>
            </a:r>
          </a:p>
        </p:txBody>
      </p:sp>
      <p:pic>
        <p:nvPicPr>
          <p:cNvPr id="11" name="Graphic 10">
            <a:extLst>
              <a:ext uri="{FF2B5EF4-FFF2-40B4-BE49-F238E27FC236}">
                <a16:creationId xmlns:a16="http://schemas.microsoft.com/office/drawing/2014/main" id="{459D82CB-24F3-3045-B2CD-5917EF1CEE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0652" y="1264861"/>
            <a:ext cx="377115" cy="377115"/>
          </a:xfrm>
          <a:prstGeom prst="rect">
            <a:avLst/>
          </a:prstGeom>
        </p:spPr>
      </p:pic>
      <p:sp>
        <p:nvSpPr>
          <p:cNvPr id="12" name="Text Placeholder 6">
            <a:extLst>
              <a:ext uri="{FF2B5EF4-FFF2-40B4-BE49-F238E27FC236}">
                <a16:creationId xmlns:a16="http://schemas.microsoft.com/office/drawing/2014/main" id="{C87C412C-D907-2145-AEC6-AA965DCFB328}"/>
              </a:ext>
            </a:extLst>
          </p:cNvPr>
          <p:cNvSpPr txBox="1">
            <a:spLocks/>
          </p:cNvSpPr>
          <p:nvPr/>
        </p:nvSpPr>
        <p:spPr>
          <a:xfrm>
            <a:off x="2480841" y="1730395"/>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Benefits/</a:t>
            </a:r>
            <a:br>
              <a:rPr lang="en-US" sz="800" dirty="0"/>
            </a:br>
            <a:r>
              <a:rPr lang="en-US" sz="800" dirty="0"/>
              <a:t>Regional Office</a:t>
            </a:r>
          </a:p>
        </p:txBody>
      </p:sp>
      <p:pic>
        <p:nvPicPr>
          <p:cNvPr id="13" name="Graphic 12">
            <a:extLst>
              <a:ext uri="{FF2B5EF4-FFF2-40B4-BE49-F238E27FC236}">
                <a16:creationId xmlns:a16="http://schemas.microsoft.com/office/drawing/2014/main" id="{53BC9737-8EFD-CA48-BE01-72A29ABEC4D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48665" y="1237633"/>
            <a:ext cx="423269" cy="423269"/>
          </a:xfrm>
          <a:prstGeom prst="rect">
            <a:avLst/>
          </a:prstGeom>
        </p:spPr>
      </p:pic>
      <p:sp>
        <p:nvSpPr>
          <p:cNvPr id="14" name="Text Placeholder 6">
            <a:extLst>
              <a:ext uri="{FF2B5EF4-FFF2-40B4-BE49-F238E27FC236}">
                <a16:creationId xmlns:a16="http://schemas.microsoft.com/office/drawing/2014/main" id="{54BB9FA1-7583-FA40-8219-608EECC72D21}"/>
              </a:ext>
            </a:extLst>
          </p:cNvPr>
          <p:cNvSpPr txBox="1">
            <a:spLocks/>
          </p:cNvSpPr>
          <p:nvPr/>
        </p:nvSpPr>
        <p:spPr>
          <a:xfrm>
            <a:off x="3368819" y="172403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Bright Spots</a:t>
            </a:r>
          </a:p>
        </p:txBody>
      </p:sp>
      <p:pic>
        <p:nvPicPr>
          <p:cNvPr id="15" name="Graphic 14">
            <a:extLst>
              <a:ext uri="{FF2B5EF4-FFF2-40B4-BE49-F238E27FC236}">
                <a16:creationId xmlns:a16="http://schemas.microsoft.com/office/drawing/2014/main" id="{BE840A31-6750-7745-BE58-70EF576D7EA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3436643" y="1231274"/>
            <a:ext cx="423269" cy="423269"/>
          </a:xfrm>
          <a:prstGeom prst="rect">
            <a:avLst/>
          </a:prstGeom>
        </p:spPr>
      </p:pic>
      <p:sp>
        <p:nvSpPr>
          <p:cNvPr id="16" name="Text Placeholder 6">
            <a:extLst>
              <a:ext uri="{FF2B5EF4-FFF2-40B4-BE49-F238E27FC236}">
                <a16:creationId xmlns:a16="http://schemas.microsoft.com/office/drawing/2014/main" id="{EF420B91-C9FC-8742-8DEC-8547659616F4}"/>
              </a:ext>
            </a:extLst>
          </p:cNvPr>
          <p:cNvSpPr txBox="1">
            <a:spLocks/>
          </p:cNvSpPr>
          <p:nvPr/>
        </p:nvSpPr>
        <p:spPr>
          <a:xfrm>
            <a:off x="4403649" y="166867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Caregiver</a:t>
            </a:r>
          </a:p>
        </p:txBody>
      </p:sp>
      <p:pic>
        <p:nvPicPr>
          <p:cNvPr id="17" name="Graphic 16">
            <a:extLst>
              <a:ext uri="{FF2B5EF4-FFF2-40B4-BE49-F238E27FC236}">
                <a16:creationId xmlns:a16="http://schemas.microsoft.com/office/drawing/2014/main" id="{455983A4-2122-1041-8A4D-92D3449BDDC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474425" y="1191208"/>
            <a:ext cx="417365" cy="417365"/>
          </a:xfrm>
          <a:prstGeom prst="rect">
            <a:avLst/>
          </a:prstGeom>
        </p:spPr>
      </p:pic>
      <p:sp>
        <p:nvSpPr>
          <p:cNvPr id="18" name="Text Placeholder 6">
            <a:extLst>
              <a:ext uri="{FF2B5EF4-FFF2-40B4-BE49-F238E27FC236}">
                <a16:creationId xmlns:a16="http://schemas.microsoft.com/office/drawing/2014/main" id="{92125017-A7FF-D746-8CE8-AD4A77A2BE3A}"/>
              </a:ext>
            </a:extLst>
          </p:cNvPr>
          <p:cNvSpPr txBox="1">
            <a:spLocks/>
          </p:cNvSpPr>
          <p:nvPr/>
        </p:nvSpPr>
        <p:spPr>
          <a:xfrm>
            <a:off x="5469776" y="159993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Communication</a:t>
            </a:r>
          </a:p>
        </p:txBody>
      </p:sp>
      <p:pic>
        <p:nvPicPr>
          <p:cNvPr id="19" name="Graphic 18">
            <a:extLst>
              <a:ext uri="{FF2B5EF4-FFF2-40B4-BE49-F238E27FC236}">
                <a16:creationId xmlns:a16="http://schemas.microsoft.com/office/drawing/2014/main" id="{4EAB7B6C-14FA-CB42-A3A8-9C1AA9EB591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644891" y="1143244"/>
            <a:ext cx="417366" cy="417366"/>
          </a:xfrm>
          <a:prstGeom prst="rect">
            <a:avLst/>
          </a:prstGeom>
        </p:spPr>
      </p:pic>
      <p:sp>
        <p:nvSpPr>
          <p:cNvPr id="20" name="Text Placeholder 6">
            <a:extLst>
              <a:ext uri="{FF2B5EF4-FFF2-40B4-BE49-F238E27FC236}">
                <a16:creationId xmlns:a16="http://schemas.microsoft.com/office/drawing/2014/main" id="{C1243689-DF52-D644-934E-4EDE086D46C2}"/>
              </a:ext>
            </a:extLst>
          </p:cNvPr>
          <p:cNvSpPr txBox="1">
            <a:spLocks/>
          </p:cNvSpPr>
          <p:nvPr/>
        </p:nvSpPr>
        <p:spPr>
          <a:xfrm>
            <a:off x="6545693" y="1634593"/>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a:t>
            </a:r>
          </a:p>
        </p:txBody>
      </p:sp>
      <p:pic>
        <p:nvPicPr>
          <p:cNvPr id="21" name="Graphic 20">
            <a:extLst>
              <a:ext uri="{FF2B5EF4-FFF2-40B4-BE49-F238E27FC236}">
                <a16:creationId xmlns:a16="http://schemas.microsoft.com/office/drawing/2014/main" id="{FDBF2B14-E36D-2343-BD1C-905E76EB2C6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593675" y="1125536"/>
            <a:ext cx="462950" cy="462950"/>
          </a:xfrm>
          <a:prstGeom prst="rect">
            <a:avLst/>
          </a:prstGeom>
        </p:spPr>
      </p:pic>
      <p:sp>
        <p:nvSpPr>
          <p:cNvPr id="22" name="Text Placeholder 6">
            <a:extLst>
              <a:ext uri="{FF2B5EF4-FFF2-40B4-BE49-F238E27FC236}">
                <a16:creationId xmlns:a16="http://schemas.microsoft.com/office/drawing/2014/main" id="{B19984E7-76DD-ED40-A716-8D3A5ED3B522}"/>
              </a:ext>
            </a:extLst>
          </p:cNvPr>
          <p:cNvSpPr txBox="1">
            <a:spLocks/>
          </p:cNvSpPr>
          <p:nvPr/>
        </p:nvSpPr>
        <p:spPr>
          <a:xfrm>
            <a:off x="7361372" y="1641398"/>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 Veteran Engagement Board</a:t>
            </a:r>
          </a:p>
        </p:txBody>
      </p:sp>
      <p:pic>
        <p:nvPicPr>
          <p:cNvPr id="23" name="Graphic 22">
            <a:extLst>
              <a:ext uri="{FF2B5EF4-FFF2-40B4-BE49-F238E27FC236}">
                <a16:creationId xmlns:a16="http://schemas.microsoft.com/office/drawing/2014/main" id="{B33E2644-3A9C-DF4D-919F-B6F0D90A346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535047" y="1148636"/>
            <a:ext cx="449450" cy="449450"/>
          </a:xfrm>
          <a:prstGeom prst="rect">
            <a:avLst/>
          </a:prstGeom>
        </p:spPr>
      </p:pic>
      <p:sp>
        <p:nvSpPr>
          <p:cNvPr id="56" name="Text Placeholder 6">
            <a:extLst>
              <a:ext uri="{FF2B5EF4-FFF2-40B4-BE49-F238E27FC236}">
                <a16:creationId xmlns:a16="http://schemas.microsoft.com/office/drawing/2014/main" id="{CA3917E2-1E97-7C4D-A052-0DFDDF61595A}"/>
              </a:ext>
            </a:extLst>
          </p:cNvPr>
          <p:cNvSpPr txBox="1">
            <a:spLocks/>
          </p:cNvSpPr>
          <p:nvPr/>
        </p:nvSpPr>
        <p:spPr>
          <a:xfrm>
            <a:off x="8415921" y="165487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Data</a:t>
            </a:r>
          </a:p>
        </p:txBody>
      </p:sp>
      <p:pic>
        <p:nvPicPr>
          <p:cNvPr id="57" name="Graphic 56">
            <a:extLst>
              <a:ext uri="{FF2B5EF4-FFF2-40B4-BE49-F238E27FC236}">
                <a16:creationId xmlns:a16="http://schemas.microsoft.com/office/drawing/2014/main" id="{C8BFFB51-A7FA-1E43-9419-0C1E3C5364B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8531607" y="1162112"/>
            <a:ext cx="449450" cy="449450"/>
          </a:xfrm>
          <a:prstGeom prst="rect">
            <a:avLst/>
          </a:prstGeom>
        </p:spPr>
      </p:pic>
      <p:sp>
        <p:nvSpPr>
          <p:cNvPr id="62" name="Text Placeholder 6">
            <a:extLst>
              <a:ext uri="{FF2B5EF4-FFF2-40B4-BE49-F238E27FC236}">
                <a16:creationId xmlns:a16="http://schemas.microsoft.com/office/drawing/2014/main" id="{6E579F0E-5560-E647-B601-BC4A117B4346}"/>
              </a:ext>
            </a:extLst>
          </p:cNvPr>
          <p:cNvSpPr txBox="1">
            <a:spLocks/>
          </p:cNvSpPr>
          <p:nvPr/>
        </p:nvSpPr>
        <p:spPr>
          <a:xfrm>
            <a:off x="9225641" y="166122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Design</a:t>
            </a:r>
          </a:p>
        </p:txBody>
      </p:sp>
      <p:pic>
        <p:nvPicPr>
          <p:cNvPr id="63" name="Graphic 62">
            <a:extLst>
              <a:ext uri="{FF2B5EF4-FFF2-40B4-BE49-F238E27FC236}">
                <a16:creationId xmlns:a16="http://schemas.microsoft.com/office/drawing/2014/main" id="{0969B828-33C1-2744-A0C4-10C5BA1D057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9341326" y="1168463"/>
            <a:ext cx="449450" cy="449450"/>
          </a:xfrm>
          <a:prstGeom prst="rect">
            <a:avLst/>
          </a:prstGeom>
        </p:spPr>
      </p:pic>
      <p:sp>
        <p:nvSpPr>
          <p:cNvPr id="64" name="Text Placeholder 6">
            <a:extLst>
              <a:ext uri="{FF2B5EF4-FFF2-40B4-BE49-F238E27FC236}">
                <a16:creationId xmlns:a16="http://schemas.microsoft.com/office/drawing/2014/main" id="{508F05B9-7738-F846-99B0-A30529CA37DE}"/>
              </a:ext>
            </a:extLst>
          </p:cNvPr>
          <p:cNvSpPr txBox="1">
            <a:spLocks/>
          </p:cNvSpPr>
          <p:nvPr/>
        </p:nvSpPr>
        <p:spPr>
          <a:xfrm>
            <a:off x="10099565" y="165188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Digital Modernization</a:t>
            </a:r>
          </a:p>
        </p:txBody>
      </p:sp>
      <p:pic>
        <p:nvPicPr>
          <p:cNvPr id="65" name="Graphic 64">
            <a:extLst>
              <a:ext uri="{FF2B5EF4-FFF2-40B4-BE49-F238E27FC236}">
                <a16:creationId xmlns:a16="http://schemas.microsoft.com/office/drawing/2014/main" id="{751F5921-913C-E249-A766-5AEC1A852319}"/>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10215250" y="1159123"/>
            <a:ext cx="449450" cy="449450"/>
          </a:xfrm>
          <a:prstGeom prst="rect">
            <a:avLst/>
          </a:prstGeom>
        </p:spPr>
      </p:pic>
      <p:sp>
        <p:nvSpPr>
          <p:cNvPr id="66" name="Text Placeholder 6">
            <a:extLst>
              <a:ext uri="{FF2B5EF4-FFF2-40B4-BE49-F238E27FC236}">
                <a16:creationId xmlns:a16="http://schemas.microsoft.com/office/drawing/2014/main" id="{694ACFAD-D2C9-3C4F-A8A9-FA276DDC269C}"/>
              </a:ext>
            </a:extLst>
          </p:cNvPr>
          <p:cNvSpPr txBox="1">
            <a:spLocks/>
          </p:cNvSpPr>
          <p:nvPr/>
        </p:nvSpPr>
        <p:spPr>
          <a:xfrm>
            <a:off x="11032092" y="165678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Discovery</a:t>
            </a:r>
          </a:p>
        </p:txBody>
      </p:sp>
      <p:pic>
        <p:nvPicPr>
          <p:cNvPr id="67" name="Graphic 66">
            <a:extLst>
              <a:ext uri="{FF2B5EF4-FFF2-40B4-BE49-F238E27FC236}">
                <a16:creationId xmlns:a16="http://schemas.microsoft.com/office/drawing/2014/main" id="{C4CB7D4E-C157-2A4D-B308-5F30FA95D2B6}"/>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11147777" y="1164022"/>
            <a:ext cx="449450" cy="449450"/>
          </a:xfrm>
          <a:prstGeom prst="rect">
            <a:avLst/>
          </a:prstGeom>
        </p:spPr>
      </p:pic>
      <p:sp>
        <p:nvSpPr>
          <p:cNvPr id="68" name="Text Placeholder 6">
            <a:extLst>
              <a:ext uri="{FF2B5EF4-FFF2-40B4-BE49-F238E27FC236}">
                <a16:creationId xmlns:a16="http://schemas.microsoft.com/office/drawing/2014/main" id="{9A917FFC-112C-1743-80C3-DC248C7075E2}"/>
              </a:ext>
            </a:extLst>
          </p:cNvPr>
          <p:cNvSpPr txBox="1">
            <a:spLocks/>
          </p:cNvSpPr>
          <p:nvPr/>
        </p:nvSpPr>
        <p:spPr>
          <a:xfrm>
            <a:off x="704066" y="2724342"/>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Ease</a:t>
            </a:r>
          </a:p>
        </p:txBody>
      </p:sp>
      <p:pic>
        <p:nvPicPr>
          <p:cNvPr id="69" name="Graphic 68">
            <a:extLst>
              <a:ext uri="{FF2B5EF4-FFF2-40B4-BE49-F238E27FC236}">
                <a16:creationId xmlns:a16="http://schemas.microsoft.com/office/drawing/2014/main" id="{B63AA1D1-C710-FE4F-ADE6-F9B08067D71B}"/>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704066" y="2143824"/>
            <a:ext cx="558917" cy="558917"/>
          </a:xfrm>
          <a:prstGeom prst="rect">
            <a:avLst/>
          </a:prstGeom>
        </p:spPr>
      </p:pic>
      <p:sp>
        <p:nvSpPr>
          <p:cNvPr id="70" name="Text Placeholder 6">
            <a:extLst>
              <a:ext uri="{FF2B5EF4-FFF2-40B4-BE49-F238E27FC236}">
                <a16:creationId xmlns:a16="http://schemas.microsoft.com/office/drawing/2014/main" id="{8C59ADA6-79DA-1A45-8CE6-C5AAEC12FD2F}"/>
              </a:ext>
            </a:extLst>
          </p:cNvPr>
          <p:cNvSpPr txBox="1">
            <a:spLocks/>
          </p:cNvSpPr>
          <p:nvPr/>
        </p:nvSpPr>
        <p:spPr>
          <a:xfrm>
            <a:off x="1608175" y="272024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Effectiveness</a:t>
            </a:r>
          </a:p>
        </p:txBody>
      </p:sp>
      <p:pic>
        <p:nvPicPr>
          <p:cNvPr id="71" name="Graphic 70">
            <a:extLst>
              <a:ext uri="{FF2B5EF4-FFF2-40B4-BE49-F238E27FC236}">
                <a16:creationId xmlns:a16="http://schemas.microsoft.com/office/drawing/2014/main" id="{6D07191E-091E-D348-A976-1B29DAB7F99A}"/>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1710652" y="2259471"/>
            <a:ext cx="377115" cy="377115"/>
          </a:xfrm>
          <a:prstGeom prst="rect">
            <a:avLst/>
          </a:prstGeom>
        </p:spPr>
      </p:pic>
      <p:sp>
        <p:nvSpPr>
          <p:cNvPr id="72" name="Text Placeholder 6">
            <a:extLst>
              <a:ext uri="{FF2B5EF4-FFF2-40B4-BE49-F238E27FC236}">
                <a16:creationId xmlns:a16="http://schemas.microsoft.com/office/drawing/2014/main" id="{7AD000C9-0017-924F-820E-9F31956C5BE2}"/>
              </a:ext>
            </a:extLst>
          </p:cNvPr>
          <p:cNvSpPr txBox="1">
            <a:spLocks/>
          </p:cNvSpPr>
          <p:nvPr/>
        </p:nvSpPr>
        <p:spPr>
          <a:xfrm>
            <a:off x="2480841" y="2725005"/>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Email</a:t>
            </a:r>
          </a:p>
        </p:txBody>
      </p:sp>
      <p:pic>
        <p:nvPicPr>
          <p:cNvPr id="73" name="Graphic 72">
            <a:extLst>
              <a:ext uri="{FF2B5EF4-FFF2-40B4-BE49-F238E27FC236}">
                <a16:creationId xmlns:a16="http://schemas.microsoft.com/office/drawing/2014/main" id="{29993FEF-6BB4-C64C-ABA5-F6A8555A1791}"/>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548665" y="2232243"/>
            <a:ext cx="423269" cy="423269"/>
          </a:xfrm>
          <a:prstGeom prst="rect">
            <a:avLst/>
          </a:prstGeom>
        </p:spPr>
      </p:pic>
      <p:sp>
        <p:nvSpPr>
          <p:cNvPr id="74" name="Text Placeholder 6">
            <a:extLst>
              <a:ext uri="{FF2B5EF4-FFF2-40B4-BE49-F238E27FC236}">
                <a16:creationId xmlns:a16="http://schemas.microsoft.com/office/drawing/2014/main" id="{5002A88A-5E3C-F842-8F41-6CC36112D993}"/>
              </a:ext>
            </a:extLst>
          </p:cNvPr>
          <p:cNvSpPr txBox="1">
            <a:spLocks/>
          </p:cNvSpPr>
          <p:nvPr/>
        </p:nvSpPr>
        <p:spPr>
          <a:xfrm>
            <a:off x="3368819" y="271864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Emotion</a:t>
            </a:r>
          </a:p>
        </p:txBody>
      </p:sp>
      <p:pic>
        <p:nvPicPr>
          <p:cNvPr id="75" name="Graphic 74">
            <a:extLst>
              <a:ext uri="{FF2B5EF4-FFF2-40B4-BE49-F238E27FC236}">
                <a16:creationId xmlns:a16="http://schemas.microsoft.com/office/drawing/2014/main" id="{4BE2F492-9502-2246-87F8-1EED28205C07}"/>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3436643" y="2225884"/>
            <a:ext cx="423269" cy="423269"/>
          </a:xfrm>
          <a:prstGeom prst="rect">
            <a:avLst/>
          </a:prstGeom>
        </p:spPr>
      </p:pic>
      <p:sp>
        <p:nvSpPr>
          <p:cNvPr id="76" name="Text Placeholder 6">
            <a:extLst>
              <a:ext uri="{FF2B5EF4-FFF2-40B4-BE49-F238E27FC236}">
                <a16:creationId xmlns:a16="http://schemas.microsoft.com/office/drawing/2014/main" id="{D71805BA-BC1F-DD4C-8AFB-3F211509BB7E}"/>
              </a:ext>
            </a:extLst>
          </p:cNvPr>
          <p:cNvSpPr txBox="1">
            <a:spLocks/>
          </p:cNvSpPr>
          <p:nvPr/>
        </p:nvSpPr>
        <p:spPr>
          <a:xfrm>
            <a:off x="4403649" y="266328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a:t>
            </a:r>
          </a:p>
        </p:txBody>
      </p:sp>
      <p:pic>
        <p:nvPicPr>
          <p:cNvPr id="77" name="Graphic 76">
            <a:extLst>
              <a:ext uri="{FF2B5EF4-FFF2-40B4-BE49-F238E27FC236}">
                <a16:creationId xmlns:a16="http://schemas.microsoft.com/office/drawing/2014/main" id="{129BCD3A-A20A-F54F-8902-892A0B9A7E7A}"/>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4474425" y="2185818"/>
            <a:ext cx="417365" cy="417365"/>
          </a:xfrm>
          <a:prstGeom prst="rect">
            <a:avLst/>
          </a:prstGeom>
        </p:spPr>
      </p:pic>
      <p:sp>
        <p:nvSpPr>
          <p:cNvPr id="78" name="Text Placeholder 6">
            <a:extLst>
              <a:ext uri="{FF2B5EF4-FFF2-40B4-BE49-F238E27FC236}">
                <a16:creationId xmlns:a16="http://schemas.microsoft.com/office/drawing/2014/main" id="{45307AC9-C921-C046-8FF0-DD770D4D9D90}"/>
              </a:ext>
            </a:extLst>
          </p:cNvPr>
          <p:cNvSpPr txBox="1">
            <a:spLocks/>
          </p:cNvSpPr>
          <p:nvPr/>
        </p:nvSpPr>
        <p:spPr>
          <a:xfrm>
            <a:off x="5469776" y="259454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 Experience</a:t>
            </a:r>
          </a:p>
        </p:txBody>
      </p:sp>
      <p:pic>
        <p:nvPicPr>
          <p:cNvPr id="79" name="Graphic 78">
            <a:extLst>
              <a:ext uri="{FF2B5EF4-FFF2-40B4-BE49-F238E27FC236}">
                <a16:creationId xmlns:a16="http://schemas.microsoft.com/office/drawing/2014/main" id="{ED0D317B-E8DC-7749-86A9-15AB65E862DF}"/>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rcRect/>
          <a:stretch/>
        </p:blipFill>
        <p:spPr>
          <a:xfrm>
            <a:off x="5644891" y="2137854"/>
            <a:ext cx="417366" cy="417366"/>
          </a:xfrm>
          <a:prstGeom prst="rect">
            <a:avLst/>
          </a:prstGeom>
        </p:spPr>
      </p:pic>
      <p:sp>
        <p:nvSpPr>
          <p:cNvPr id="80" name="Text Placeholder 6">
            <a:extLst>
              <a:ext uri="{FF2B5EF4-FFF2-40B4-BE49-F238E27FC236}">
                <a16:creationId xmlns:a16="http://schemas.microsoft.com/office/drawing/2014/main" id="{5979AE61-5123-EF49-8883-3FA29D6E9C44}"/>
              </a:ext>
            </a:extLst>
          </p:cNvPr>
          <p:cNvSpPr txBox="1">
            <a:spLocks/>
          </p:cNvSpPr>
          <p:nvPr/>
        </p:nvSpPr>
        <p:spPr>
          <a:xfrm>
            <a:off x="6545693" y="2629203"/>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Engagement</a:t>
            </a:r>
          </a:p>
        </p:txBody>
      </p:sp>
      <p:pic>
        <p:nvPicPr>
          <p:cNvPr id="81" name="Graphic 80">
            <a:extLst>
              <a:ext uri="{FF2B5EF4-FFF2-40B4-BE49-F238E27FC236}">
                <a16:creationId xmlns:a16="http://schemas.microsoft.com/office/drawing/2014/main" id="{FA6FA354-0003-9E48-914F-A1C492252DB0}"/>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rcRect/>
          <a:stretch/>
        </p:blipFill>
        <p:spPr>
          <a:xfrm>
            <a:off x="6593675" y="2120146"/>
            <a:ext cx="462950" cy="462950"/>
          </a:xfrm>
          <a:prstGeom prst="rect">
            <a:avLst/>
          </a:prstGeom>
        </p:spPr>
      </p:pic>
      <p:sp>
        <p:nvSpPr>
          <p:cNvPr id="82" name="Text Placeholder 6">
            <a:extLst>
              <a:ext uri="{FF2B5EF4-FFF2-40B4-BE49-F238E27FC236}">
                <a16:creationId xmlns:a16="http://schemas.microsoft.com/office/drawing/2014/main" id="{61FEDF95-ED41-9249-940F-DE72AFD21FFC}"/>
              </a:ext>
            </a:extLst>
          </p:cNvPr>
          <p:cNvSpPr txBox="1">
            <a:spLocks/>
          </p:cNvSpPr>
          <p:nvPr/>
        </p:nvSpPr>
        <p:spPr>
          <a:xfrm>
            <a:off x="7361372" y="2636008"/>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Enterprise Data Management</a:t>
            </a:r>
          </a:p>
        </p:txBody>
      </p:sp>
      <p:pic>
        <p:nvPicPr>
          <p:cNvPr id="83" name="Graphic 82">
            <a:extLst>
              <a:ext uri="{FF2B5EF4-FFF2-40B4-BE49-F238E27FC236}">
                <a16:creationId xmlns:a16="http://schemas.microsoft.com/office/drawing/2014/main" id="{63D5AD2A-48E5-1549-B664-C85C88196E08}"/>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7535047" y="2143246"/>
            <a:ext cx="449450" cy="449450"/>
          </a:xfrm>
          <a:prstGeom prst="rect">
            <a:avLst/>
          </a:prstGeom>
        </p:spPr>
      </p:pic>
      <p:sp>
        <p:nvSpPr>
          <p:cNvPr id="84" name="Text Placeholder 6">
            <a:extLst>
              <a:ext uri="{FF2B5EF4-FFF2-40B4-BE49-F238E27FC236}">
                <a16:creationId xmlns:a16="http://schemas.microsoft.com/office/drawing/2014/main" id="{19F3D5D2-90FB-7A43-A461-6FED7AAB89A3}"/>
              </a:ext>
            </a:extLst>
          </p:cNvPr>
          <p:cNvSpPr txBox="1">
            <a:spLocks/>
          </p:cNvSpPr>
          <p:nvPr/>
        </p:nvSpPr>
        <p:spPr>
          <a:xfrm>
            <a:off x="8415921" y="264948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Faith Based Organizations</a:t>
            </a:r>
          </a:p>
        </p:txBody>
      </p:sp>
      <p:pic>
        <p:nvPicPr>
          <p:cNvPr id="85" name="Graphic 84">
            <a:extLst>
              <a:ext uri="{FF2B5EF4-FFF2-40B4-BE49-F238E27FC236}">
                <a16:creationId xmlns:a16="http://schemas.microsoft.com/office/drawing/2014/main" id="{0D634A2B-2338-8641-8303-B20654C97750}"/>
              </a:ext>
            </a:extLst>
          </p:cNvPr>
          <p:cNvPicPr>
            <a:picLocks noChangeAspect="1"/>
          </p:cNvPicPr>
          <p:nvPr/>
        </p:nvPicPr>
        <p:blipFill>
          <a:blip r:embed="rId42" cstate="screen">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p:blipFill>
        <p:spPr>
          <a:xfrm>
            <a:off x="8531607" y="2156722"/>
            <a:ext cx="449450" cy="449450"/>
          </a:xfrm>
          <a:prstGeom prst="rect">
            <a:avLst/>
          </a:prstGeom>
        </p:spPr>
      </p:pic>
      <p:sp>
        <p:nvSpPr>
          <p:cNvPr id="86" name="Text Placeholder 6">
            <a:extLst>
              <a:ext uri="{FF2B5EF4-FFF2-40B4-BE49-F238E27FC236}">
                <a16:creationId xmlns:a16="http://schemas.microsoft.com/office/drawing/2014/main" id="{1FB2DC1F-C437-394D-9232-288D6A179A95}"/>
              </a:ext>
            </a:extLst>
          </p:cNvPr>
          <p:cNvSpPr txBox="1">
            <a:spLocks/>
          </p:cNvSpPr>
          <p:nvPr/>
        </p:nvSpPr>
        <p:spPr>
          <a:xfrm>
            <a:off x="9225641" y="265583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Family Member</a:t>
            </a:r>
          </a:p>
        </p:txBody>
      </p:sp>
      <p:pic>
        <p:nvPicPr>
          <p:cNvPr id="87" name="Graphic 86">
            <a:extLst>
              <a:ext uri="{FF2B5EF4-FFF2-40B4-BE49-F238E27FC236}">
                <a16:creationId xmlns:a16="http://schemas.microsoft.com/office/drawing/2014/main" id="{FB203C62-A8E7-AA41-AC87-89A26A6EB598}"/>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9341326" y="2163073"/>
            <a:ext cx="449450" cy="449450"/>
          </a:xfrm>
          <a:prstGeom prst="rect">
            <a:avLst/>
          </a:prstGeom>
        </p:spPr>
      </p:pic>
      <p:sp>
        <p:nvSpPr>
          <p:cNvPr id="88" name="Text Placeholder 6">
            <a:extLst>
              <a:ext uri="{FF2B5EF4-FFF2-40B4-BE49-F238E27FC236}">
                <a16:creationId xmlns:a16="http://schemas.microsoft.com/office/drawing/2014/main" id="{8FFBAA46-7E51-9749-BFB9-BAD0FE7D818C}"/>
              </a:ext>
            </a:extLst>
          </p:cNvPr>
          <p:cNvSpPr txBox="1">
            <a:spLocks/>
          </p:cNvSpPr>
          <p:nvPr/>
        </p:nvSpPr>
        <p:spPr>
          <a:xfrm>
            <a:off x="10099565" y="264649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Governance</a:t>
            </a:r>
          </a:p>
        </p:txBody>
      </p:sp>
      <p:pic>
        <p:nvPicPr>
          <p:cNvPr id="89" name="Graphic 88">
            <a:extLst>
              <a:ext uri="{FF2B5EF4-FFF2-40B4-BE49-F238E27FC236}">
                <a16:creationId xmlns:a16="http://schemas.microsoft.com/office/drawing/2014/main" id="{AF8C82FB-64B4-1244-8618-10BED31780EF}"/>
              </a:ext>
            </a:extLst>
          </p:cNvPr>
          <p:cNvPicPr>
            <a:picLocks noChangeAspect="1"/>
          </p:cNvPicPr>
          <p:nvPr/>
        </p:nvPicPr>
        <p:blipFill>
          <a:blip r:embed="rId46" cstate="screen">
            <a:extLst>
              <a:ext uri="{28A0092B-C50C-407E-A947-70E740481C1C}">
                <a14:useLocalDpi xmlns:a14="http://schemas.microsoft.com/office/drawing/2010/main"/>
              </a:ext>
              <a:ext uri="{96DAC541-7B7A-43D3-8B79-37D633B846F1}">
                <asvg:svgBlip xmlns:asvg="http://schemas.microsoft.com/office/drawing/2016/SVG/main" r:embed="rId47"/>
              </a:ext>
            </a:extLst>
          </a:blip>
          <a:srcRect/>
          <a:stretch/>
        </p:blipFill>
        <p:spPr>
          <a:xfrm>
            <a:off x="10215250" y="2153733"/>
            <a:ext cx="449450" cy="449450"/>
          </a:xfrm>
          <a:prstGeom prst="rect">
            <a:avLst/>
          </a:prstGeom>
        </p:spPr>
      </p:pic>
      <p:sp>
        <p:nvSpPr>
          <p:cNvPr id="90" name="Text Placeholder 6">
            <a:extLst>
              <a:ext uri="{FF2B5EF4-FFF2-40B4-BE49-F238E27FC236}">
                <a16:creationId xmlns:a16="http://schemas.microsoft.com/office/drawing/2014/main" id="{8B4B68E3-D384-8440-8EFC-96F635D07E38}"/>
              </a:ext>
            </a:extLst>
          </p:cNvPr>
          <p:cNvSpPr txBox="1">
            <a:spLocks/>
          </p:cNvSpPr>
          <p:nvPr/>
        </p:nvSpPr>
        <p:spPr>
          <a:xfrm>
            <a:off x="11032092" y="265139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Hospital</a:t>
            </a:r>
          </a:p>
        </p:txBody>
      </p:sp>
      <p:pic>
        <p:nvPicPr>
          <p:cNvPr id="91" name="Graphic 90">
            <a:extLst>
              <a:ext uri="{FF2B5EF4-FFF2-40B4-BE49-F238E27FC236}">
                <a16:creationId xmlns:a16="http://schemas.microsoft.com/office/drawing/2014/main" id="{7E2B9DB2-8DBE-F44F-AC28-47959C613A9F}"/>
              </a:ext>
            </a:extLst>
          </p:cNvPr>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rcRect/>
          <a:stretch/>
        </p:blipFill>
        <p:spPr>
          <a:xfrm>
            <a:off x="11147777" y="2158632"/>
            <a:ext cx="449450" cy="449450"/>
          </a:xfrm>
          <a:prstGeom prst="rect">
            <a:avLst/>
          </a:prstGeom>
        </p:spPr>
      </p:pic>
      <p:sp>
        <p:nvSpPr>
          <p:cNvPr id="92" name="Text Placeholder 6">
            <a:extLst>
              <a:ext uri="{FF2B5EF4-FFF2-40B4-BE49-F238E27FC236}">
                <a16:creationId xmlns:a16="http://schemas.microsoft.com/office/drawing/2014/main" id="{0B7E7754-16CE-4240-A92C-458880519A1C}"/>
              </a:ext>
            </a:extLst>
          </p:cNvPr>
          <p:cNvSpPr txBox="1">
            <a:spLocks/>
          </p:cNvSpPr>
          <p:nvPr/>
        </p:nvSpPr>
        <p:spPr>
          <a:xfrm>
            <a:off x="704066" y="360665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Implement</a:t>
            </a:r>
          </a:p>
        </p:txBody>
      </p:sp>
      <p:pic>
        <p:nvPicPr>
          <p:cNvPr id="93" name="Graphic 92">
            <a:extLst>
              <a:ext uri="{FF2B5EF4-FFF2-40B4-BE49-F238E27FC236}">
                <a16:creationId xmlns:a16="http://schemas.microsoft.com/office/drawing/2014/main" id="{22631C92-843F-1B49-9C2C-673E54E09850}"/>
              </a:ext>
            </a:extLst>
          </p:cNvPr>
          <p:cNvPicPr>
            <a:picLocks noChangeAspect="1"/>
          </p:cNvPicPr>
          <p:nvPr/>
        </p:nvPicPr>
        <p:blipFill>
          <a:blip r:embed="rId50">
            <a:extLst>
              <a:ext uri="{96DAC541-7B7A-43D3-8B79-37D633B846F1}">
                <asvg:svgBlip xmlns:asvg="http://schemas.microsoft.com/office/drawing/2016/SVG/main" r:embed="rId51"/>
              </a:ext>
            </a:extLst>
          </a:blip>
          <a:srcRect/>
          <a:stretch/>
        </p:blipFill>
        <p:spPr>
          <a:xfrm>
            <a:off x="704066" y="3026140"/>
            <a:ext cx="558917" cy="558917"/>
          </a:xfrm>
          <a:prstGeom prst="rect">
            <a:avLst/>
          </a:prstGeom>
        </p:spPr>
      </p:pic>
      <p:sp>
        <p:nvSpPr>
          <p:cNvPr id="94" name="Text Placeholder 6">
            <a:extLst>
              <a:ext uri="{FF2B5EF4-FFF2-40B4-BE49-F238E27FC236}">
                <a16:creationId xmlns:a16="http://schemas.microsoft.com/office/drawing/2014/main" id="{6F8CEFDC-570F-3F4A-B8D5-51D8AC01B156}"/>
              </a:ext>
            </a:extLst>
          </p:cNvPr>
          <p:cNvSpPr txBox="1">
            <a:spLocks/>
          </p:cNvSpPr>
          <p:nvPr/>
        </p:nvSpPr>
        <p:spPr>
          <a:xfrm>
            <a:off x="1608175" y="3602563"/>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Improve</a:t>
            </a:r>
          </a:p>
        </p:txBody>
      </p:sp>
      <p:pic>
        <p:nvPicPr>
          <p:cNvPr id="95" name="Graphic 94">
            <a:extLst>
              <a:ext uri="{FF2B5EF4-FFF2-40B4-BE49-F238E27FC236}">
                <a16:creationId xmlns:a16="http://schemas.microsoft.com/office/drawing/2014/main" id="{FA00B891-0B82-6F4A-B7C8-5173C8D42840}"/>
              </a:ext>
            </a:extLst>
          </p:cNvPr>
          <p:cNvPicPr>
            <a:picLocks noChangeAspect="1"/>
          </p:cNvPicPr>
          <p:nvPr/>
        </p:nvPicPr>
        <p:blipFill>
          <a:blip r:embed="rId52" cstate="screen">
            <a:extLst>
              <a:ext uri="{28A0092B-C50C-407E-A947-70E740481C1C}">
                <a14:useLocalDpi xmlns:a14="http://schemas.microsoft.com/office/drawing/2010/main"/>
              </a:ext>
              <a:ext uri="{96DAC541-7B7A-43D3-8B79-37D633B846F1}">
                <asvg:svgBlip xmlns:asvg="http://schemas.microsoft.com/office/drawing/2016/SVG/main" r:embed="rId53"/>
              </a:ext>
            </a:extLst>
          </a:blip>
          <a:srcRect/>
          <a:stretch/>
        </p:blipFill>
        <p:spPr>
          <a:xfrm>
            <a:off x="1667733" y="3055952"/>
            <a:ext cx="462950" cy="462950"/>
          </a:xfrm>
          <a:prstGeom prst="rect">
            <a:avLst/>
          </a:prstGeom>
        </p:spPr>
      </p:pic>
      <p:sp>
        <p:nvSpPr>
          <p:cNvPr id="96" name="Text Placeholder 6">
            <a:extLst>
              <a:ext uri="{FF2B5EF4-FFF2-40B4-BE49-F238E27FC236}">
                <a16:creationId xmlns:a16="http://schemas.microsoft.com/office/drawing/2014/main" id="{4F38FAB7-5309-4048-BE21-61769039F786}"/>
              </a:ext>
            </a:extLst>
          </p:cNvPr>
          <p:cNvSpPr txBox="1">
            <a:spLocks/>
          </p:cNvSpPr>
          <p:nvPr/>
        </p:nvSpPr>
        <p:spPr>
          <a:xfrm>
            <a:off x="2480841" y="3607321"/>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Industry Best Practices</a:t>
            </a:r>
          </a:p>
        </p:txBody>
      </p:sp>
      <p:pic>
        <p:nvPicPr>
          <p:cNvPr id="97" name="Graphic 96">
            <a:extLst>
              <a:ext uri="{FF2B5EF4-FFF2-40B4-BE49-F238E27FC236}">
                <a16:creationId xmlns:a16="http://schemas.microsoft.com/office/drawing/2014/main" id="{C79BBD67-DC8F-184A-BCAF-25BD4D67F9EC}"/>
              </a:ext>
            </a:extLst>
          </p:cNvPr>
          <p:cNvPicPr>
            <a:picLocks noChangeAspect="1"/>
          </p:cNvPicPr>
          <p:nvPr/>
        </p:nvPicPr>
        <p:blipFill>
          <a:blip r:embed="rId54" cstate="screen">
            <a:extLst>
              <a:ext uri="{28A0092B-C50C-407E-A947-70E740481C1C}">
                <a14:useLocalDpi xmlns:a14="http://schemas.microsoft.com/office/drawing/2010/main"/>
              </a:ext>
              <a:ext uri="{96DAC541-7B7A-43D3-8B79-37D633B846F1}">
                <asvg:svgBlip xmlns:asvg="http://schemas.microsoft.com/office/drawing/2016/SVG/main" r:embed="rId55"/>
              </a:ext>
            </a:extLst>
          </a:blip>
          <a:srcRect/>
          <a:stretch/>
        </p:blipFill>
        <p:spPr>
          <a:xfrm>
            <a:off x="2548665" y="3114559"/>
            <a:ext cx="423269" cy="423269"/>
          </a:xfrm>
          <a:prstGeom prst="rect">
            <a:avLst/>
          </a:prstGeom>
        </p:spPr>
      </p:pic>
      <p:sp>
        <p:nvSpPr>
          <p:cNvPr id="98" name="Text Placeholder 6">
            <a:extLst>
              <a:ext uri="{FF2B5EF4-FFF2-40B4-BE49-F238E27FC236}">
                <a16:creationId xmlns:a16="http://schemas.microsoft.com/office/drawing/2014/main" id="{1A2CFC80-3FB8-3D4C-9866-7BBA2B7C58C6}"/>
              </a:ext>
            </a:extLst>
          </p:cNvPr>
          <p:cNvSpPr txBox="1">
            <a:spLocks/>
          </p:cNvSpPr>
          <p:nvPr/>
        </p:nvSpPr>
        <p:spPr>
          <a:xfrm>
            <a:off x="3368819" y="360096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In-Person</a:t>
            </a:r>
          </a:p>
        </p:txBody>
      </p:sp>
      <p:pic>
        <p:nvPicPr>
          <p:cNvPr id="99" name="Graphic 98">
            <a:extLst>
              <a:ext uri="{FF2B5EF4-FFF2-40B4-BE49-F238E27FC236}">
                <a16:creationId xmlns:a16="http://schemas.microsoft.com/office/drawing/2014/main" id="{5A9676D4-E170-2343-8C06-13CFDC2C50C3}"/>
              </a:ext>
            </a:extLst>
          </p:cNvPr>
          <p:cNvPicPr>
            <a:picLocks noChangeAspect="1"/>
          </p:cNvPicPr>
          <p:nvPr/>
        </p:nvPicPr>
        <p:blipFill>
          <a:blip r:embed="rId56" cstate="screen">
            <a:extLst>
              <a:ext uri="{28A0092B-C50C-407E-A947-70E740481C1C}">
                <a14:useLocalDpi xmlns:a14="http://schemas.microsoft.com/office/drawing/2010/main"/>
              </a:ext>
              <a:ext uri="{96DAC541-7B7A-43D3-8B79-37D633B846F1}">
                <asvg:svgBlip xmlns:asvg="http://schemas.microsoft.com/office/drawing/2016/SVG/main" r:embed="rId57"/>
              </a:ext>
            </a:extLst>
          </a:blip>
          <a:srcRect/>
          <a:stretch/>
        </p:blipFill>
        <p:spPr>
          <a:xfrm>
            <a:off x="3436643" y="3108200"/>
            <a:ext cx="423269" cy="423269"/>
          </a:xfrm>
          <a:prstGeom prst="rect">
            <a:avLst/>
          </a:prstGeom>
        </p:spPr>
      </p:pic>
      <p:sp>
        <p:nvSpPr>
          <p:cNvPr id="100" name="Text Placeholder 6">
            <a:extLst>
              <a:ext uri="{FF2B5EF4-FFF2-40B4-BE49-F238E27FC236}">
                <a16:creationId xmlns:a16="http://schemas.microsoft.com/office/drawing/2014/main" id="{58F9D6F4-D6E7-524E-9E35-69B2608E9065}"/>
              </a:ext>
            </a:extLst>
          </p:cNvPr>
          <p:cNvSpPr txBox="1">
            <a:spLocks/>
          </p:cNvSpPr>
          <p:nvPr/>
        </p:nvSpPr>
        <p:spPr>
          <a:xfrm>
            <a:off x="4403649" y="3545598"/>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Insights</a:t>
            </a:r>
          </a:p>
        </p:txBody>
      </p:sp>
      <p:pic>
        <p:nvPicPr>
          <p:cNvPr id="101" name="Graphic 100">
            <a:extLst>
              <a:ext uri="{FF2B5EF4-FFF2-40B4-BE49-F238E27FC236}">
                <a16:creationId xmlns:a16="http://schemas.microsoft.com/office/drawing/2014/main" id="{C947E354-B2D2-BE44-BD82-567BA96D1CA4}"/>
              </a:ext>
            </a:extLst>
          </p:cNvPr>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rcRect/>
          <a:stretch/>
        </p:blipFill>
        <p:spPr>
          <a:xfrm>
            <a:off x="4474425" y="3068134"/>
            <a:ext cx="417365" cy="417365"/>
          </a:xfrm>
          <a:prstGeom prst="rect">
            <a:avLst/>
          </a:prstGeom>
        </p:spPr>
      </p:pic>
      <p:sp>
        <p:nvSpPr>
          <p:cNvPr id="102" name="Text Placeholder 6">
            <a:extLst>
              <a:ext uri="{FF2B5EF4-FFF2-40B4-BE49-F238E27FC236}">
                <a16:creationId xmlns:a16="http://schemas.microsoft.com/office/drawing/2014/main" id="{6FE03EE5-8F98-E843-987D-C5F8510E54BA}"/>
              </a:ext>
            </a:extLst>
          </p:cNvPr>
          <p:cNvSpPr txBox="1">
            <a:spLocks/>
          </p:cNvSpPr>
          <p:nvPr/>
        </p:nvSpPr>
        <p:spPr>
          <a:xfrm>
            <a:off x="6487446" y="3490044"/>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Men</a:t>
            </a:r>
          </a:p>
        </p:txBody>
      </p:sp>
      <p:pic>
        <p:nvPicPr>
          <p:cNvPr id="103" name="Graphic 102">
            <a:extLst>
              <a:ext uri="{FF2B5EF4-FFF2-40B4-BE49-F238E27FC236}">
                <a16:creationId xmlns:a16="http://schemas.microsoft.com/office/drawing/2014/main" id="{DD173012-9729-E142-B9A8-CC15BB4AEBBB}"/>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p:blipFill>
        <p:spPr>
          <a:xfrm>
            <a:off x="6616467" y="3033358"/>
            <a:ext cx="417366" cy="417366"/>
          </a:xfrm>
          <a:prstGeom prst="rect">
            <a:avLst/>
          </a:prstGeom>
        </p:spPr>
      </p:pic>
      <p:sp>
        <p:nvSpPr>
          <p:cNvPr id="104" name="Text Placeholder 6">
            <a:extLst>
              <a:ext uri="{FF2B5EF4-FFF2-40B4-BE49-F238E27FC236}">
                <a16:creationId xmlns:a16="http://schemas.microsoft.com/office/drawing/2014/main" id="{BFB7F0F5-9234-3048-8684-61F486A0A65B}"/>
              </a:ext>
            </a:extLst>
          </p:cNvPr>
          <p:cNvSpPr txBox="1">
            <a:spLocks/>
          </p:cNvSpPr>
          <p:nvPr/>
        </p:nvSpPr>
        <p:spPr>
          <a:xfrm>
            <a:off x="7480315" y="349285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Minority</a:t>
            </a:r>
          </a:p>
        </p:txBody>
      </p:sp>
      <p:pic>
        <p:nvPicPr>
          <p:cNvPr id="105" name="Graphic 104">
            <a:extLst>
              <a:ext uri="{FF2B5EF4-FFF2-40B4-BE49-F238E27FC236}">
                <a16:creationId xmlns:a16="http://schemas.microsoft.com/office/drawing/2014/main" id="{B162CF97-334B-FF4B-BAE6-282FD64928B9}"/>
              </a:ext>
            </a:extLst>
          </p:cNvPr>
          <p:cNvPicPr>
            <a:picLocks noChangeAspect="1"/>
          </p:cNvPicPr>
          <p:nvPr/>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rcRect/>
          <a:stretch/>
        </p:blipFill>
        <p:spPr>
          <a:xfrm>
            <a:off x="7528297" y="2983800"/>
            <a:ext cx="462950" cy="462950"/>
          </a:xfrm>
          <a:prstGeom prst="rect">
            <a:avLst/>
          </a:prstGeom>
        </p:spPr>
      </p:pic>
      <p:sp>
        <p:nvSpPr>
          <p:cNvPr id="106" name="Text Placeholder 6">
            <a:extLst>
              <a:ext uri="{FF2B5EF4-FFF2-40B4-BE49-F238E27FC236}">
                <a16:creationId xmlns:a16="http://schemas.microsoft.com/office/drawing/2014/main" id="{BB6D6443-A82C-2F42-84C1-BF9572060B42}"/>
              </a:ext>
            </a:extLst>
          </p:cNvPr>
          <p:cNvSpPr txBox="1">
            <a:spLocks/>
          </p:cNvSpPr>
          <p:nvPr/>
        </p:nvSpPr>
        <p:spPr>
          <a:xfrm>
            <a:off x="8357931" y="3517112"/>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Moments that Matter</a:t>
            </a:r>
          </a:p>
        </p:txBody>
      </p:sp>
      <p:pic>
        <p:nvPicPr>
          <p:cNvPr id="107" name="Graphic 106">
            <a:extLst>
              <a:ext uri="{FF2B5EF4-FFF2-40B4-BE49-F238E27FC236}">
                <a16:creationId xmlns:a16="http://schemas.microsoft.com/office/drawing/2014/main" id="{5403FBFF-96B8-694E-974D-2E205EEDFAA9}"/>
              </a:ext>
            </a:extLst>
          </p:cNvPr>
          <p:cNvPicPr>
            <a:picLocks noChangeAspect="1"/>
          </p:cNvPicPr>
          <p:nvPr/>
        </p:nvPicPr>
        <p:blipFill>
          <a:blip r:embed="rId64" cstate="screen">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531607" y="3024350"/>
            <a:ext cx="449450" cy="449450"/>
          </a:xfrm>
          <a:prstGeom prst="rect">
            <a:avLst/>
          </a:prstGeom>
        </p:spPr>
      </p:pic>
      <p:sp>
        <p:nvSpPr>
          <p:cNvPr id="108" name="Text Placeholder 6">
            <a:extLst>
              <a:ext uri="{FF2B5EF4-FFF2-40B4-BE49-F238E27FC236}">
                <a16:creationId xmlns:a16="http://schemas.microsoft.com/office/drawing/2014/main" id="{88564BF3-936F-D646-92E7-E241AD7DBF62}"/>
              </a:ext>
            </a:extLst>
          </p:cNvPr>
          <p:cNvSpPr txBox="1">
            <a:spLocks/>
          </p:cNvSpPr>
          <p:nvPr/>
        </p:nvSpPr>
        <p:spPr>
          <a:xfrm>
            <a:off x="9225641" y="3516676"/>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Navigation</a:t>
            </a:r>
          </a:p>
        </p:txBody>
      </p:sp>
      <p:pic>
        <p:nvPicPr>
          <p:cNvPr id="109" name="Graphic 108">
            <a:extLst>
              <a:ext uri="{FF2B5EF4-FFF2-40B4-BE49-F238E27FC236}">
                <a16:creationId xmlns:a16="http://schemas.microsoft.com/office/drawing/2014/main" id="{B832AE50-729C-B843-8C73-65DB3C34693C}"/>
              </a:ext>
            </a:extLst>
          </p:cNvPr>
          <p:cNvPicPr>
            <a:picLocks noChangeAspect="1"/>
          </p:cNvPicPr>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9341326" y="3023914"/>
            <a:ext cx="449450" cy="449450"/>
          </a:xfrm>
          <a:prstGeom prst="rect">
            <a:avLst/>
          </a:prstGeom>
        </p:spPr>
      </p:pic>
      <p:sp>
        <p:nvSpPr>
          <p:cNvPr id="110" name="Text Placeholder 6">
            <a:extLst>
              <a:ext uri="{FF2B5EF4-FFF2-40B4-BE49-F238E27FC236}">
                <a16:creationId xmlns:a16="http://schemas.microsoft.com/office/drawing/2014/main" id="{EA4F984A-C00D-0C4C-BB82-C8BC76DA68AA}"/>
              </a:ext>
            </a:extLst>
          </p:cNvPr>
          <p:cNvSpPr txBox="1">
            <a:spLocks/>
          </p:cNvSpPr>
          <p:nvPr/>
        </p:nvSpPr>
        <p:spPr>
          <a:xfrm>
            <a:off x="10099565" y="349129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NCA</a:t>
            </a:r>
          </a:p>
        </p:txBody>
      </p:sp>
      <p:pic>
        <p:nvPicPr>
          <p:cNvPr id="111" name="Graphic 110">
            <a:extLst>
              <a:ext uri="{FF2B5EF4-FFF2-40B4-BE49-F238E27FC236}">
                <a16:creationId xmlns:a16="http://schemas.microsoft.com/office/drawing/2014/main" id="{E889D8F1-AFAC-5942-B6A7-BB4363BDEA1A}"/>
              </a:ext>
            </a:extLst>
          </p:cNvPr>
          <p:cNvPicPr>
            <a:picLocks noChangeAspect="1"/>
          </p:cNvPicPr>
          <p:nvPr/>
        </p:nvPicPr>
        <p:blipFill>
          <a:blip r:embed="rId68" cstate="screen">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10215250" y="2998532"/>
            <a:ext cx="449450" cy="449450"/>
          </a:xfrm>
          <a:prstGeom prst="rect">
            <a:avLst/>
          </a:prstGeom>
        </p:spPr>
      </p:pic>
      <p:sp>
        <p:nvSpPr>
          <p:cNvPr id="112" name="Text Placeholder 6">
            <a:extLst>
              <a:ext uri="{FF2B5EF4-FFF2-40B4-BE49-F238E27FC236}">
                <a16:creationId xmlns:a16="http://schemas.microsoft.com/office/drawing/2014/main" id="{2F380D64-3498-DC47-8EE4-79C3C544B71A}"/>
              </a:ext>
            </a:extLst>
          </p:cNvPr>
          <p:cNvSpPr txBox="1">
            <a:spLocks/>
          </p:cNvSpPr>
          <p:nvPr/>
        </p:nvSpPr>
        <p:spPr>
          <a:xfrm>
            <a:off x="11032092" y="350421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Office of the Secretary</a:t>
            </a:r>
          </a:p>
        </p:txBody>
      </p:sp>
      <p:pic>
        <p:nvPicPr>
          <p:cNvPr id="113" name="Graphic 112">
            <a:extLst>
              <a:ext uri="{FF2B5EF4-FFF2-40B4-BE49-F238E27FC236}">
                <a16:creationId xmlns:a16="http://schemas.microsoft.com/office/drawing/2014/main" id="{4FA09276-4102-D04D-9DF7-5F24037D067F}"/>
              </a:ext>
            </a:extLst>
          </p:cNvPr>
          <p:cNvPicPr>
            <a:picLocks noChangeAspect="1"/>
          </p:cNvPicPr>
          <p:nvPr/>
        </p:nvPicPr>
        <p:blipFill>
          <a:blip r:embed="rId70" cstate="screen">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11147777" y="3011452"/>
            <a:ext cx="449450" cy="449450"/>
          </a:xfrm>
          <a:prstGeom prst="rect">
            <a:avLst/>
          </a:prstGeom>
        </p:spPr>
      </p:pic>
      <p:sp>
        <p:nvSpPr>
          <p:cNvPr id="114" name="Text Placeholder 6">
            <a:extLst>
              <a:ext uri="{FF2B5EF4-FFF2-40B4-BE49-F238E27FC236}">
                <a16:creationId xmlns:a16="http://schemas.microsoft.com/office/drawing/2014/main" id="{2AF49279-BC05-8C40-925F-2B60FDBBA1E0}"/>
              </a:ext>
            </a:extLst>
          </p:cNvPr>
          <p:cNvSpPr txBox="1">
            <a:spLocks/>
          </p:cNvSpPr>
          <p:nvPr/>
        </p:nvSpPr>
        <p:spPr>
          <a:xfrm>
            <a:off x="643113" y="443363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Pain Points</a:t>
            </a:r>
          </a:p>
        </p:txBody>
      </p:sp>
      <p:pic>
        <p:nvPicPr>
          <p:cNvPr id="115" name="Graphic 114">
            <a:extLst>
              <a:ext uri="{FF2B5EF4-FFF2-40B4-BE49-F238E27FC236}">
                <a16:creationId xmlns:a16="http://schemas.microsoft.com/office/drawing/2014/main" id="{7FCC2067-0A2E-7D40-BD2B-F2B6C8C1EDA0}"/>
              </a:ext>
            </a:extLst>
          </p:cNvPr>
          <p:cNvPicPr>
            <a:picLocks noChangeAspect="1"/>
          </p:cNvPicPr>
          <p:nvPr/>
        </p:nvPicPr>
        <p:blipFill>
          <a:blip r:embed="rId72" cstate="screen">
            <a:extLst>
              <a:ext uri="{28A0092B-C50C-407E-A947-70E740481C1C}">
                <a14:useLocalDpi xmlns:a14="http://schemas.microsoft.com/office/drawing/2010/main"/>
              </a:ext>
              <a:ext uri="{96DAC541-7B7A-43D3-8B79-37D633B846F1}">
                <asvg:svgBlip xmlns:asvg="http://schemas.microsoft.com/office/drawing/2016/SVG/main" r:embed="rId73"/>
              </a:ext>
            </a:extLst>
          </a:blip>
          <a:srcRect/>
          <a:stretch/>
        </p:blipFill>
        <p:spPr>
          <a:xfrm>
            <a:off x="758798" y="3940875"/>
            <a:ext cx="449450" cy="449450"/>
          </a:xfrm>
          <a:prstGeom prst="rect">
            <a:avLst/>
          </a:prstGeom>
        </p:spPr>
      </p:pic>
      <p:sp>
        <p:nvSpPr>
          <p:cNvPr id="117" name="Text Placeholder 6">
            <a:extLst>
              <a:ext uri="{FF2B5EF4-FFF2-40B4-BE49-F238E27FC236}">
                <a16:creationId xmlns:a16="http://schemas.microsoft.com/office/drawing/2014/main" id="{D036E904-8423-CF4B-B1FC-00681A06DE7E}"/>
              </a:ext>
            </a:extLst>
          </p:cNvPr>
          <p:cNvSpPr txBox="1">
            <a:spLocks/>
          </p:cNvSpPr>
          <p:nvPr/>
        </p:nvSpPr>
        <p:spPr>
          <a:xfrm>
            <a:off x="1619751" y="4435905"/>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Patient Experience</a:t>
            </a:r>
          </a:p>
        </p:txBody>
      </p:sp>
      <p:pic>
        <p:nvPicPr>
          <p:cNvPr id="118" name="Graphic 117">
            <a:extLst>
              <a:ext uri="{FF2B5EF4-FFF2-40B4-BE49-F238E27FC236}">
                <a16:creationId xmlns:a16="http://schemas.microsoft.com/office/drawing/2014/main" id="{BD309A40-D6EF-B146-B3F8-B3AA8C6DC157}"/>
              </a:ext>
            </a:extLst>
          </p:cNvPr>
          <p:cNvPicPr>
            <a:picLocks noChangeAspect="1"/>
          </p:cNvPicPr>
          <p:nvPr/>
        </p:nvPicPr>
        <p:blipFill>
          <a:blip r:embed="rId74">
            <a:extLst>
              <a:ext uri="{96DAC541-7B7A-43D3-8B79-37D633B846F1}">
                <asvg:svgBlip xmlns:asvg="http://schemas.microsoft.com/office/drawing/2016/SVG/main" r:embed="rId75"/>
              </a:ext>
            </a:extLst>
          </a:blip>
          <a:srcRect/>
          <a:stretch/>
        </p:blipFill>
        <p:spPr>
          <a:xfrm>
            <a:off x="1619751" y="3855387"/>
            <a:ext cx="558917" cy="558917"/>
          </a:xfrm>
          <a:prstGeom prst="rect">
            <a:avLst/>
          </a:prstGeom>
        </p:spPr>
      </p:pic>
      <p:sp>
        <p:nvSpPr>
          <p:cNvPr id="119" name="Text Placeholder 6">
            <a:extLst>
              <a:ext uri="{FF2B5EF4-FFF2-40B4-BE49-F238E27FC236}">
                <a16:creationId xmlns:a16="http://schemas.microsoft.com/office/drawing/2014/main" id="{E7525C8C-06EB-A14D-A4AB-9563783FD32E}"/>
              </a:ext>
            </a:extLst>
          </p:cNvPr>
          <p:cNvSpPr txBox="1">
            <a:spLocks/>
          </p:cNvSpPr>
          <p:nvPr/>
        </p:nvSpPr>
        <p:spPr>
          <a:xfrm>
            <a:off x="2469265" y="444592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Partners</a:t>
            </a:r>
          </a:p>
        </p:txBody>
      </p:sp>
      <p:pic>
        <p:nvPicPr>
          <p:cNvPr id="120" name="Graphic 119">
            <a:extLst>
              <a:ext uri="{FF2B5EF4-FFF2-40B4-BE49-F238E27FC236}">
                <a16:creationId xmlns:a16="http://schemas.microsoft.com/office/drawing/2014/main" id="{24EF30B4-FA71-B04A-94FF-938F80DB3843}"/>
              </a:ext>
            </a:extLst>
          </p:cNvPr>
          <p:cNvPicPr>
            <a:picLocks noChangeAspect="1"/>
          </p:cNvPicPr>
          <p:nvPr/>
        </p:nvPicPr>
        <p:blipFill>
          <a:blip r:embed="rId76" cstate="screen">
            <a:extLst>
              <a:ext uri="{28A0092B-C50C-407E-A947-70E740481C1C}">
                <a14:useLocalDpi xmlns:a14="http://schemas.microsoft.com/office/drawing/2010/main"/>
              </a:ext>
              <a:ext uri="{96DAC541-7B7A-43D3-8B79-37D633B846F1}">
                <asvg:svgBlip xmlns:asvg="http://schemas.microsoft.com/office/drawing/2016/SVG/main" r:embed="rId77"/>
              </a:ext>
            </a:extLst>
          </a:blip>
          <a:srcRect/>
          <a:stretch/>
        </p:blipFill>
        <p:spPr>
          <a:xfrm>
            <a:off x="2528823" y="3899310"/>
            <a:ext cx="462950" cy="462950"/>
          </a:xfrm>
          <a:prstGeom prst="rect">
            <a:avLst/>
          </a:prstGeom>
        </p:spPr>
      </p:pic>
      <p:sp>
        <p:nvSpPr>
          <p:cNvPr id="121" name="Text Placeholder 6">
            <a:extLst>
              <a:ext uri="{FF2B5EF4-FFF2-40B4-BE49-F238E27FC236}">
                <a16:creationId xmlns:a16="http://schemas.microsoft.com/office/drawing/2014/main" id="{CDF7DCA5-026A-1F4A-BB05-1684B10E25A2}"/>
              </a:ext>
            </a:extLst>
          </p:cNvPr>
          <p:cNvSpPr txBox="1">
            <a:spLocks/>
          </p:cNvSpPr>
          <p:nvPr/>
        </p:nvSpPr>
        <p:spPr>
          <a:xfrm>
            <a:off x="3368819" y="442539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Peer-to-Peer Networking</a:t>
            </a:r>
          </a:p>
        </p:txBody>
      </p:sp>
      <p:pic>
        <p:nvPicPr>
          <p:cNvPr id="122" name="Graphic 121">
            <a:extLst>
              <a:ext uri="{FF2B5EF4-FFF2-40B4-BE49-F238E27FC236}">
                <a16:creationId xmlns:a16="http://schemas.microsoft.com/office/drawing/2014/main" id="{81DE6C71-6499-D84B-95F2-61DE23403015}"/>
              </a:ext>
            </a:extLst>
          </p:cNvPr>
          <p:cNvPicPr>
            <a:picLocks noChangeAspect="1"/>
          </p:cNvPicPr>
          <p:nvPr/>
        </p:nvPicPr>
        <p:blipFill>
          <a:blip r:embed="rId78" cstate="screen">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436643" y="3932632"/>
            <a:ext cx="423269" cy="423269"/>
          </a:xfrm>
          <a:prstGeom prst="rect">
            <a:avLst/>
          </a:prstGeom>
        </p:spPr>
      </p:pic>
      <p:sp>
        <p:nvSpPr>
          <p:cNvPr id="123" name="Text Placeholder 6">
            <a:extLst>
              <a:ext uri="{FF2B5EF4-FFF2-40B4-BE49-F238E27FC236}">
                <a16:creationId xmlns:a16="http://schemas.microsoft.com/office/drawing/2014/main" id="{555C5C11-9E94-D441-AE7B-A36B9B2A3350}"/>
              </a:ext>
            </a:extLst>
          </p:cNvPr>
          <p:cNvSpPr txBox="1">
            <a:spLocks/>
          </p:cNvSpPr>
          <p:nvPr/>
        </p:nvSpPr>
        <p:spPr>
          <a:xfrm>
            <a:off x="4378676" y="4379424"/>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Performance Improvement</a:t>
            </a:r>
          </a:p>
        </p:txBody>
      </p:sp>
      <p:pic>
        <p:nvPicPr>
          <p:cNvPr id="124" name="Graphic 123">
            <a:extLst>
              <a:ext uri="{FF2B5EF4-FFF2-40B4-BE49-F238E27FC236}">
                <a16:creationId xmlns:a16="http://schemas.microsoft.com/office/drawing/2014/main" id="{44F91E36-E4B4-3D4D-9215-C5D5ECF7C0B7}"/>
              </a:ext>
            </a:extLst>
          </p:cNvPr>
          <p:cNvPicPr>
            <a:picLocks noChangeAspect="1"/>
          </p:cNvPicPr>
          <p:nvPr/>
        </p:nvPicPr>
        <p:blipFill>
          <a:blip r:embed="rId80" cstate="screen">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471473" y="3886662"/>
            <a:ext cx="423269" cy="423269"/>
          </a:xfrm>
          <a:prstGeom prst="rect">
            <a:avLst/>
          </a:prstGeom>
        </p:spPr>
      </p:pic>
      <p:sp>
        <p:nvSpPr>
          <p:cNvPr id="125" name="Text Placeholder 6">
            <a:extLst>
              <a:ext uri="{FF2B5EF4-FFF2-40B4-BE49-F238E27FC236}">
                <a16:creationId xmlns:a16="http://schemas.microsoft.com/office/drawing/2014/main" id="{7B823EF2-6F99-E448-BF76-34BE62C13963}"/>
              </a:ext>
            </a:extLst>
          </p:cNvPr>
          <p:cNvSpPr txBox="1">
            <a:spLocks/>
          </p:cNvSpPr>
          <p:nvPr/>
        </p:nvSpPr>
        <p:spPr>
          <a:xfrm>
            <a:off x="5620211" y="4301288"/>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Phone</a:t>
            </a:r>
          </a:p>
        </p:txBody>
      </p:sp>
      <p:pic>
        <p:nvPicPr>
          <p:cNvPr id="126" name="Graphic 125">
            <a:extLst>
              <a:ext uri="{FF2B5EF4-FFF2-40B4-BE49-F238E27FC236}">
                <a16:creationId xmlns:a16="http://schemas.microsoft.com/office/drawing/2014/main" id="{579A9A72-6DEC-BB4F-92D7-7C3B30529402}"/>
              </a:ext>
            </a:extLst>
          </p:cNvPr>
          <p:cNvPicPr>
            <a:picLocks noChangeAspect="1"/>
          </p:cNvPicPr>
          <p:nvPr/>
        </p:nvPicPr>
        <p:blipFill>
          <a:blip r:embed="rId82" cstate="screen">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5644893" y="3823824"/>
            <a:ext cx="417365" cy="417365"/>
          </a:xfrm>
          <a:prstGeom prst="rect">
            <a:avLst/>
          </a:prstGeom>
        </p:spPr>
      </p:pic>
      <p:sp>
        <p:nvSpPr>
          <p:cNvPr id="127" name="Text Placeholder 6">
            <a:extLst>
              <a:ext uri="{FF2B5EF4-FFF2-40B4-BE49-F238E27FC236}">
                <a16:creationId xmlns:a16="http://schemas.microsoft.com/office/drawing/2014/main" id="{ADC3DA84-9D28-254E-90D4-41F367527715}"/>
              </a:ext>
            </a:extLst>
          </p:cNvPr>
          <p:cNvSpPr txBox="1">
            <a:spLocks/>
          </p:cNvSpPr>
          <p:nvPr/>
        </p:nvSpPr>
        <p:spPr>
          <a:xfrm>
            <a:off x="6487446" y="4335951"/>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Respond</a:t>
            </a:r>
          </a:p>
        </p:txBody>
      </p:sp>
      <p:pic>
        <p:nvPicPr>
          <p:cNvPr id="128" name="Graphic 127">
            <a:extLst>
              <a:ext uri="{FF2B5EF4-FFF2-40B4-BE49-F238E27FC236}">
                <a16:creationId xmlns:a16="http://schemas.microsoft.com/office/drawing/2014/main" id="{0CEA4C9F-6F87-3349-841D-98BC1768E405}"/>
              </a:ext>
            </a:extLst>
          </p:cNvPr>
          <p:cNvPicPr>
            <a:picLocks noChangeAspect="1"/>
          </p:cNvPicPr>
          <p:nvPr/>
        </p:nvPicPr>
        <p:blipFill>
          <a:blip r:embed="rId84" cstate="screen">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6616467" y="3879265"/>
            <a:ext cx="417366" cy="417366"/>
          </a:xfrm>
          <a:prstGeom prst="rect">
            <a:avLst/>
          </a:prstGeom>
        </p:spPr>
      </p:pic>
      <p:sp>
        <p:nvSpPr>
          <p:cNvPr id="129" name="Text Placeholder 6">
            <a:extLst>
              <a:ext uri="{FF2B5EF4-FFF2-40B4-BE49-F238E27FC236}">
                <a16:creationId xmlns:a16="http://schemas.microsoft.com/office/drawing/2014/main" id="{7C9BD8E4-6810-7849-948D-EB5E019B34C2}"/>
              </a:ext>
            </a:extLst>
          </p:cNvPr>
          <p:cNvSpPr txBox="1">
            <a:spLocks/>
          </p:cNvSpPr>
          <p:nvPr/>
        </p:nvSpPr>
        <p:spPr>
          <a:xfrm>
            <a:off x="7480315" y="433876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Service Recovery</a:t>
            </a:r>
          </a:p>
        </p:txBody>
      </p:sp>
      <p:pic>
        <p:nvPicPr>
          <p:cNvPr id="130" name="Graphic 129">
            <a:extLst>
              <a:ext uri="{FF2B5EF4-FFF2-40B4-BE49-F238E27FC236}">
                <a16:creationId xmlns:a16="http://schemas.microsoft.com/office/drawing/2014/main" id="{37FD5523-FACC-C84D-A236-7639AEF57DD6}"/>
              </a:ext>
            </a:extLst>
          </p:cNvPr>
          <p:cNvPicPr>
            <a:picLocks noChangeAspect="1"/>
          </p:cNvPicPr>
          <p:nvPr/>
        </p:nvPicPr>
        <p:blipFill>
          <a:blip r:embed="rId86" cstate="screen">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7528297" y="3829707"/>
            <a:ext cx="462950" cy="462950"/>
          </a:xfrm>
          <a:prstGeom prst="rect">
            <a:avLst/>
          </a:prstGeom>
        </p:spPr>
      </p:pic>
      <p:sp>
        <p:nvSpPr>
          <p:cNvPr id="131" name="Text Placeholder 6">
            <a:extLst>
              <a:ext uri="{FF2B5EF4-FFF2-40B4-BE49-F238E27FC236}">
                <a16:creationId xmlns:a16="http://schemas.microsoft.com/office/drawing/2014/main" id="{F7CEBFA2-2314-DB42-904A-D7D35C482AD3}"/>
              </a:ext>
            </a:extLst>
          </p:cNvPr>
          <p:cNvSpPr txBox="1">
            <a:spLocks/>
          </p:cNvSpPr>
          <p:nvPr/>
        </p:nvSpPr>
        <p:spPr>
          <a:xfrm>
            <a:off x="8357931" y="4363019"/>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Survivor</a:t>
            </a:r>
          </a:p>
        </p:txBody>
      </p:sp>
      <p:pic>
        <p:nvPicPr>
          <p:cNvPr id="132" name="Graphic 131">
            <a:extLst>
              <a:ext uri="{FF2B5EF4-FFF2-40B4-BE49-F238E27FC236}">
                <a16:creationId xmlns:a16="http://schemas.microsoft.com/office/drawing/2014/main" id="{F3E275FE-083D-174B-8AFD-3714E3CFE17E}"/>
              </a:ext>
            </a:extLst>
          </p:cNvPr>
          <p:cNvPicPr>
            <a:picLocks noChangeAspect="1"/>
          </p:cNvPicPr>
          <p:nvPr/>
        </p:nvPicPr>
        <p:blipFill>
          <a:blip r:embed="rId88" cstate="screen">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8531607" y="3870257"/>
            <a:ext cx="449450" cy="449450"/>
          </a:xfrm>
          <a:prstGeom prst="rect">
            <a:avLst/>
          </a:prstGeom>
        </p:spPr>
      </p:pic>
      <p:sp>
        <p:nvSpPr>
          <p:cNvPr id="133" name="Text Placeholder 6">
            <a:extLst>
              <a:ext uri="{FF2B5EF4-FFF2-40B4-BE49-F238E27FC236}">
                <a16:creationId xmlns:a16="http://schemas.microsoft.com/office/drawing/2014/main" id="{39D16D80-B2AE-A343-B332-0CA3C849F862}"/>
              </a:ext>
            </a:extLst>
          </p:cNvPr>
          <p:cNvSpPr txBox="1">
            <a:spLocks/>
          </p:cNvSpPr>
          <p:nvPr/>
        </p:nvSpPr>
        <p:spPr>
          <a:xfrm>
            <a:off x="9225641" y="4362583"/>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Technology</a:t>
            </a:r>
          </a:p>
        </p:txBody>
      </p:sp>
      <p:pic>
        <p:nvPicPr>
          <p:cNvPr id="134" name="Graphic 133">
            <a:extLst>
              <a:ext uri="{FF2B5EF4-FFF2-40B4-BE49-F238E27FC236}">
                <a16:creationId xmlns:a16="http://schemas.microsoft.com/office/drawing/2014/main" id="{15D59AAB-894C-BE45-A343-0EDB523D8EA3}"/>
              </a:ext>
            </a:extLst>
          </p:cNvPr>
          <p:cNvPicPr>
            <a:picLocks noChangeAspect="1"/>
          </p:cNvPicPr>
          <p:nvPr/>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9341326" y="3869821"/>
            <a:ext cx="449450" cy="449450"/>
          </a:xfrm>
          <a:prstGeom prst="rect">
            <a:avLst/>
          </a:prstGeom>
        </p:spPr>
      </p:pic>
      <p:sp>
        <p:nvSpPr>
          <p:cNvPr id="135" name="Text Placeholder 6">
            <a:extLst>
              <a:ext uri="{FF2B5EF4-FFF2-40B4-BE49-F238E27FC236}">
                <a16:creationId xmlns:a16="http://schemas.microsoft.com/office/drawing/2014/main" id="{3230790B-82F1-1C41-98E2-2FF10268FB7E}"/>
              </a:ext>
            </a:extLst>
          </p:cNvPr>
          <p:cNvSpPr txBox="1">
            <a:spLocks/>
          </p:cNvSpPr>
          <p:nvPr/>
        </p:nvSpPr>
        <p:spPr>
          <a:xfrm>
            <a:off x="10099565" y="433720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The Board</a:t>
            </a:r>
          </a:p>
        </p:txBody>
      </p:sp>
      <p:pic>
        <p:nvPicPr>
          <p:cNvPr id="136" name="Graphic 135">
            <a:extLst>
              <a:ext uri="{FF2B5EF4-FFF2-40B4-BE49-F238E27FC236}">
                <a16:creationId xmlns:a16="http://schemas.microsoft.com/office/drawing/2014/main" id="{E5CEB8E9-1901-6A47-85B8-BF538ABF5763}"/>
              </a:ext>
            </a:extLst>
          </p:cNvPr>
          <p:cNvPicPr>
            <a:picLocks noChangeAspect="1"/>
          </p:cNvPicPr>
          <p:nvPr/>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10215250" y="3844439"/>
            <a:ext cx="449450" cy="449450"/>
          </a:xfrm>
          <a:prstGeom prst="rect">
            <a:avLst/>
          </a:prstGeom>
        </p:spPr>
      </p:pic>
      <p:sp>
        <p:nvSpPr>
          <p:cNvPr id="137" name="Text Placeholder 6">
            <a:extLst>
              <a:ext uri="{FF2B5EF4-FFF2-40B4-BE49-F238E27FC236}">
                <a16:creationId xmlns:a16="http://schemas.microsoft.com/office/drawing/2014/main" id="{F14900F6-509E-BA43-A1B1-705E04D3FD7D}"/>
              </a:ext>
            </a:extLst>
          </p:cNvPr>
          <p:cNvSpPr txBox="1">
            <a:spLocks/>
          </p:cNvSpPr>
          <p:nvPr/>
        </p:nvSpPr>
        <p:spPr>
          <a:xfrm>
            <a:off x="11032092" y="435012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Tools</a:t>
            </a:r>
          </a:p>
        </p:txBody>
      </p:sp>
      <p:pic>
        <p:nvPicPr>
          <p:cNvPr id="138" name="Graphic 137">
            <a:extLst>
              <a:ext uri="{FF2B5EF4-FFF2-40B4-BE49-F238E27FC236}">
                <a16:creationId xmlns:a16="http://schemas.microsoft.com/office/drawing/2014/main" id="{32FC261C-559B-3349-97FA-5168BDB014D4}"/>
              </a:ext>
            </a:extLst>
          </p:cNvPr>
          <p:cNvPicPr>
            <a:picLocks noChangeAspect="1"/>
          </p:cNvPicPr>
          <p:nvPr/>
        </p:nvPicPr>
        <p:blipFill>
          <a:blip r:embed="rId94" cstate="screen">
            <a:extLst>
              <a:ext uri="{28A0092B-C50C-407E-A947-70E740481C1C}">
                <a14:useLocalDpi xmlns:a14="http://schemas.microsoft.com/office/drawing/2010/main"/>
              </a:ext>
              <a:ext uri="{96DAC541-7B7A-43D3-8B79-37D633B846F1}">
                <asvg:svgBlip xmlns:asvg="http://schemas.microsoft.com/office/drawing/2016/SVG/main" r:embed="rId95"/>
              </a:ext>
            </a:extLst>
          </a:blip>
          <a:srcRect/>
          <a:stretch/>
        </p:blipFill>
        <p:spPr>
          <a:xfrm>
            <a:off x="11147777" y="3857359"/>
            <a:ext cx="449450" cy="449450"/>
          </a:xfrm>
          <a:prstGeom prst="rect">
            <a:avLst/>
          </a:prstGeom>
        </p:spPr>
      </p:pic>
      <p:sp>
        <p:nvSpPr>
          <p:cNvPr id="139" name="Text Placeholder 6">
            <a:extLst>
              <a:ext uri="{FF2B5EF4-FFF2-40B4-BE49-F238E27FC236}">
                <a16:creationId xmlns:a16="http://schemas.microsoft.com/office/drawing/2014/main" id="{13EFDDFD-9E07-294F-A81D-557CB070CBDF}"/>
              </a:ext>
            </a:extLst>
          </p:cNvPr>
          <p:cNvSpPr txBox="1">
            <a:spLocks/>
          </p:cNvSpPr>
          <p:nvPr/>
        </p:nvSpPr>
        <p:spPr>
          <a:xfrm>
            <a:off x="643113" y="542971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Training</a:t>
            </a:r>
          </a:p>
        </p:txBody>
      </p:sp>
      <p:pic>
        <p:nvPicPr>
          <p:cNvPr id="140" name="Graphic 139">
            <a:extLst>
              <a:ext uri="{FF2B5EF4-FFF2-40B4-BE49-F238E27FC236}">
                <a16:creationId xmlns:a16="http://schemas.microsoft.com/office/drawing/2014/main" id="{6A0EF426-3716-E047-B781-6172585778E1}"/>
              </a:ext>
            </a:extLst>
          </p:cNvPr>
          <p:cNvPicPr>
            <a:picLocks noChangeAspect="1"/>
          </p:cNvPicPr>
          <p:nvPr/>
        </p:nvPicPr>
        <p:blipFill>
          <a:blip r:embed="rId96" cstate="screen">
            <a:extLst>
              <a:ext uri="{28A0092B-C50C-407E-A947-70E740481C1C}">
                <a14:useLocalDpi xmlns:a14="http://schemas.microsoft.com/office/drawing/2010/main"/>
              </a:ext>
              <a:ext uri="{96DAC541-7B7A-43D3-8B79-37D633B846F1}">
                <asvg:svgBlip xmlns:asvg="http://schemas.microsoft.com/office/drawing/2016/SVG/main" r:embed="rId97"/>
              </a:ext>
            </a:extLst>
          </a:blip>
          <a:srcRect/>
          <a:stretch/>
        </p:blipFill>
        <p:spPr>
          <a:xfrm>
            <a:off x="758798" y="4936949"/>
            <a:ext cx="449450" cy="449450"/>
          </a:xfrm>
          <a:prstGeom prst="rect">
            <a:avLst/>
          </a:prstGeom>
        </p:spPr>
      </p:pic>
      <p:sp>
        <p:nvSpPr>
          <p:cNvPr id="143" name="Text Placeholder 6">
            <a:extLst>
              <a:ext uri="{FF2B5EF4-FFF2-40B4-BE49-F238E27FC236}">
                <a16:creationId xmlns:a16="http://schemas.microsoft.com/office/drawing/2014/main" id="{F28B2E5B-1422-2D40-9C97-E75854791AE2}"/>
              </a:ext>
            </a:extLst>
          </p:cNvPr>
          <p:cNvSpPr txBox="1">
            <a:spLocks/>
          </p:cNvSpPr>
          <p:nvPr/>
        </p:nvSpPr>
        <p:spPr>
          <a:xfrm>
            <a:off x="1619751" y="5419695"/>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Trust</a:t>
            </a:r>
          </a:p>
        </p:txBody>
      </p:sp>
      <p:pic>
        <p:nvPicPr>
          <p:cNvPr id="144" name="Graphic 143">
            <a:extLst>
              <a:ext uri="{FF2B5EF4-FFF2-40B4-BE49-F238E27FC236}">
                <a16:creationId xmlns:a16="http://schemas.microsoft.com/office/drawing/2014/main" id="{058AE210-2D2B-0147-8543-44DF5CD60573}"/>
              </a:ext>
            </a:extLst>
          </p:cNvPr>
          <p:cNvPicPr>
            <a:picLocks noChangeAspect="1"/>
          </p:cNvPicPr>
          <p:nvPr/>
        </p:nvPicPr>
        <p:blipFill>
          <a:blip r:embed="rId98">
            <a:extLst>
              <a:ext uri="{96DAC541-7B7A-43D3-8B79-37D633B846F1}">
                <asvg:svgBlip xmlns:asvg="http://schemas.microsoft.com/office/drawing/2016/SVG/main" r:embed="rId99"/>
              </a:ext>
            </a:extLst>
          </a:blip>
          <a:srcRect/>
          <a:stretch/>
        </p:blipFill>
        <p:spPr>
          <a:xfrm>
            <a:off x="1619751" y="4839177"/>
            <a:ext cx="558917" cy="558917"/>
          </a:xfrm>
          <a:prstGeom prst="rect">
            <a:avLst/>
          </a:prstGeom>
        </p:spPr>
      </p:pic>
      <p:sp>
        <p:nvSpPr>
          <p:cNvPr id="145" name="Text Placeholder 6">
            <a:extLst>
              <a:ext uri="{FF2B5EF4-FFF2-40B4-BE49-F238E27FC236}">
                <a16:creationId xmlns:a16="http://schemas.microsoft.com/office/drawing/2014/main" id="{9D5DD0A7-5CAE-ED41-8EAF-EF30658369C3}"/>
              </a:ext>
            </a:extLst>
          </p:cNvPr>
          <p:cNvSpPr txBox="1">
            <a:spLocks/>
          </p:cNvSpPr>
          <p:nvPr/>
        </p:nvSpPr>
        <p:spPr>
          <a:xfrm>
            <a:off x="2469265" y="542971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VBA</a:t>
            </a:r>
          </a:p>
        </p:txBody>
      </p:sp>
      <p:pic>
        <p:nvPicPr>
          <p:cNvPr id="146" name="Graphic 145">
            <a:extLst>
              <a:ext uri="{FF2B5EF4-FFF2-40B4-BE49-F238E27FC236}">
                <a16:creationId xmlns:a16="http://schemas.microsoft.com/office/drawing/2014/main" id="{DB4CDABE-B0D3-5648-800E-21B46530F409}"/>
              </a:ext>
            </a:extLst>
          </p:cNvPr>
          <p:cNvPicPr>
            <a:picLocks noChangeAspect="1"/>
          </p:cNvPicPr>
          <p:nvPr/>
        </p:nvPicPr>
        <p:blipFill>
          <a:blip r:embed="rId100" cstate="screen">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2528823" y="4883100"/>
            <a:ext cx="462950" cy="462950"/>
          </a:xfrm>
          <a:prstGeom prst="rect">
            <a:avLst/>
          </a:prstGeom>
        </p:spPr>
      </p:pic>
      <p:sp>
        <p:nvSpPr>
          <p:cNvPr id="147" name="Text Placeholder 6">
            <a:extLst>
              <a:ext uri="{FF2B5EF4-FFF2-40B4-BE49-F238E27FC236}">
                <a16:creationId xmlns:a16="http://schemas.microsoft.com/office/drawing/2014/main" id="{9BB314F7-F31D-D045-9ADB-DCF2AD8B4FA6}"/>
              </a:ext>
            </a:extLst>
          </p:cNvPr>
          <p:cNvSpPr txBox="1">
            <a:spLocks/>
          </p:cNvSpPr>
          <p:nvPr/>
        </p:nvSpPr>
        <p:spPr>
          <a:xfrm>
            <a:off x="3368819" y="540918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a:t>
            </a:r>
          </a:p>
        </p:txBody>
      </p:sp>
      <p:pic>
        <p:nvPicPr>
          <p:cNvPr id="148" name="Graphic 147">
            <a:extLst>
              <a:ext uri="{FF2B5EF4-FFF2-40B4-BE49-F238E27FC236}">
                <a16:creationId xmlns:a16="http://schemas.microsoft.com/office/drawing/2014/main" id="{FAA939BD-59E7-994A-8EEC-C627B1A5FA77}"/>
              </a:ext>
            </a:extLst>
          </p:cNvPr>
          <p:cNvPicPr>
            <a:picLocks noChangeAspect="1"/>
          </p:cNvPicPr>
          <p:nvPr/>
        </p:nvPicPr>
        <p:blipFill>
          <a:blip r:embed="rId102" cstate="screen">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3436643" y="4916422"/>
            <a:ext cx="423269" cy="423269"/>
          </a:xfrm>
          <a:prstGeom prst="rect">
            <a:avLst/>
          </a:prstGeom>
        </p:spPr>
      </p:pic>
      <p:sp>
        <p:nvSpPr>
          <p:cNvPr id="149" name="Text Placeholder 6">
            <a:extLst>
              <a:ext uri="{FF2B5EF4-FFF2-40B4-BE49-F238E27FC236}">
                <a16:creationId xmlns:a16="http://schemas.microsoft.com/office/drawing/2014/main" id="{8AD79356-F9F3-5D4D-B1D2-9BD92917AF89}"/>
              </a:ext>
            </a:extLst>
          </p:cNvPr>
          <p:cNvSpPr txBox="1">
            <a:spLocks/>
          </p:cNvSpPr>
          <p:nvPr/>
        </p:nvSpPr>
        <p:spPr>
          <a:xfrm>
            <a:off x="4378676" y="5363214"/>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Experience (</a:t>
            </a:r>
            <a:r>
              <a:rPr lang="en-US" sz="800" dirty="0" err="1"/>
              <a:t>VetXL</a:t>
            </a:r>
            <a:r>
              <a:rPr lang="en-US" sz="800" dirty="0"/>
              <a:t>)</a:t>
            </a:r>
          </a:p>
        </p:txBody>
      </p:sp>
      <p:pic>
        <p:nvPicPr>
          <p:cNvPr id="150" name="Graphic 149">
            <a:extLst>
              <a:ext uri="{FF2B5EF4-FFF2-40B4-BE49-F238E27FC236}">
                <a16:creationId xmlns:a16="http://schemas.microsoft.com/office/drawing/2014/main" id="{238ABEC6-3ACF-F34F-AECF-816F37237F68}"/>
              </a:ext>
            </a:extLst>
          </p:cNvPr>
          <p:cNvPicPr>
            <a:picLocks noChangeAspect="1"/>
          </p:cNvPicPr>
          <p:nvPr/>
        </p:nvPicPr>
        <p:blipFill>
          <a:blip r:embed="rId104" cstate="screen">
            <a:extLst>
              <a:ext uri="{28A0092B-C50C-407E-A947-70E740481C1C}">
                <a14:useLocalDpi xmlns:a14="http://schemas.microsoft.com/office/drawing/2010/main"/>
              </a:ext>
              <a:ext uri="{96DAC541-7B7A-43D3-8B79-37D633B846F1}">
                <asvg:svgBlip xmlns:asvg="http://schemas.microsoft.com/office/drawing/2016/SVG/main" r:embed="rId105"/>
              </a:ext>
            </a:extLst>
          </a:blip>
          <a:srcRect/>
          <a:stretch/>
        </p:blipFill>
        <p:spPr>
          <a:xfrm>
            <a:off x="4471473" y="4870452"/>
            <a:ext cx="423269" cy="423269"/>
          </a:xfrm>
          <a:prstGeom prst="rect">
            <a:avLst/>
          </a:prstGeom>
        </p:spPr>
      </p:pic>
      <p:sp>
        <p:nvSpPr>
          <p:cNvPr id="151" name="Text Placeholder 6">
            <a:extLst>
              <a:ext uri="{FF2B5EF4-FFF2-40B4-BE49-F238E27FC236}">
                <a16:creationId xmlns:a16="http://schemas.microsoft.com/office/drawing/2014/main" id="{2FA31F2F-C8A1-7E4E-AD67-44F08EECB2EF}"/>
              </a:ext>
            </a:extLst>
          </p:cNvPr>
          <p:cNvSpPr txBox="1">
            <a:spLocks/>
          </p:cNvSpPr>
          <p:nvPr/>
        </p:nvSpPr>
        <p:spPr>
          <a:xfrm>
            <a:off x="5504106" y="5285180"/>
            <a:ext cx="645220"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Service Organizations</a:t>
            </a:r>
          </a:p>
        </p:txBody>
      </p:sp>
      <p:pic>
        <p:nvPicPr>
          <p:cNvPr id="152" name="Graphic 151">
            <a:extLst>
              <a:ext uri="{FF2B5EF4-FFF2-40B4-BE49-F238E27FC236}">
                <a16:creationId xmlns:a16="http://schemas.microsoft.com/office/drawing/2014/main" id="{916C92D9-4003-D042-B3E7-FECF6105179D}"/>
              </a:ext>
            </a:extLst>
          </p:cNvPr>
          <p:cNvPicPr>
            <a:picLocks noChangeAspect="1"/>
          </p:cNvPicPr>
          <p:nvPr/>
        </p:nvPicPr>
        <p:blipFill>
          <a:blip r:embed="rId106" cstate="screen">
            <a:extLst>
              <a:ext uri="{28A0092B-C50C-407E-A947-70E740481C1C}">
                <a14:useLocalDpi xmlns:a14="http://schemas.microsoft.com/office/drawing/2010/main"/>
              </a:ext>
              <a:ext uri="{96DAC541-7B7A-43D3-8B79-37D633B846F1}">
                <asvg:svgBlip xmlns:asvg="http://schemas.microsoft.com/office/drawing/2016/SVG/main" r:embed="rId107"/>
              </a:ext>
            </a:extLst>
          </a:blip>
          <a:srcRect/>
          <a:stretch/>
        </p:blipFill>
        <p:spPr>
          <a:xfrm>
            <a:off x="5644893" y="4807614"/>
            <a:ext cx="417365" cy="417365"/>
          </a:xfrm>
          <a:prstGeom prst="rect">
            <a:avLst/>
          </a:prstGeom>
        </p:spPr>
      </p:pic>
      <p:sp>
        <p:nvSpPr>
          <p:cNvPr id="153" name="Text Placeholder 6">
            <a:extLst>
              <a:ext uri="{FF2B5EF4-FFF2-40B4-BE49-F238E27FC236}">
                <a16:creationId xmlns:a16="http://schemas.microsoft.com/office/drawing/2014/main" id="{BFF968AD-B0E2-F54E-AAF4-1FEC34BA2D82}"/>
              </a:ext>
            </a:extLst>
          </p:cNvPr>
          <p:cNvSpPr txBox="1">
            <a:spLocks/>
          </p:cNvSpPr>
          <p:nvPr/>
        </p:nvSpPr>
        <p:spPr>
          <a:xfrm>
            <a:off x="6487446" y="5319741"/>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VHA</a:t>
            </a:r>
          </a:p>
        </p:txBody>
      </p:sp>
      <p:pic>
        <p:nvPicPr>
          <p:cNvPr id="154" name="Graphic 153">
            <a:extLst>
              <a:ext uri="{FF2B5EF4-FFF2-40B4-BE49-F238E27FC236}">
                <a16:creationId xmlns:a16="http://schemas.microsoft.com/office/drawing/2014/main" id="{436F9D80-045B-B343-B6F8-81095AF9C653}"/>
              </a:ext>
            </a:extLst>
          </p:cNvPr>
          <p:cNvPicPr>
            <a:picLocks noChangeAspect="1"/>
          </p:cNvPicPr>
          <p:nvPr/>
        </p:nvPicPr>
        <p:blipFill>
          <a:blip r:embed="rId108" cstate="screen">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616467" y="4863055"/>
            <a:ext cx="417366" cy="417366"/>
          </a:xfrm>
          <a:prstGeom prst="rect">
            <a:avLst/>
          </a:prstGeom>
        </p:spPr>
      </p:pic>
      <p:sp>
        <p:nvSpPr>
          <p:cNvPr id="155" name="Text Placeholder 6">
            <a:extLst>
              <a:ext uri="{FF2B5EF4-FFF2-40B4-BE49-F238E27FC236}">
                <a16:creationId xmlns:a16="http://schemas.microsoft.com/office/drawing/2014/main" id="{0E6679D4-89A7-9447-95D8-CA87825BB155}"/>
              </a:ext>
            </a:extLst>
          </p:cNvPr>
          <p:cNvSpPr txBox="1">
            <a:spLocks/>
          </p:cNvSpPr>
          <p:nvPr/>
        </p:nvSpPr>
        <p:spPr>
          <a:xfrm>
            <a:off x="7480315" y="532255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Virtual</a:t>
            </a:r>
          </a:p>
        </p:txBody>
      </p:sp>
      <p:pic>
        <p:nvPicPr>
          <p:cNvPr id="156" name="Graphic 155">
            <a:extLst>
              <a:ext uri="{FF2B5EF4-FFF2-40B4-BE49-F238E27FC236}">
                <a16:creationId xmlns:a16="http://schemas.microsoft.com/office/drawing/2014/main" id="{B03A7EC7-9486-E54E-BDD4-050E05DBDF77}"/>
              </a:ext>
            </a:extLst>
          </p:cNvPr>
          <p:cNvPicPr>
            <a:picLocks noChangeAspect="1"/>
          </p:cNvPicPr>
          <p:nvPr/>
        </p:nvPicPr>
        <p:blipFill>
          <a:blip r:embed="rId110" cstate="screen">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528297" y="4813497"/>
            <a:ext cx="462950" cy="462950"/>
          </a:xfrm>
          <a:prstGeom prst="rect">
            <a:avLst/>
          </a:prstGeom>
        </p:spPr>
      </p:pic>
      <p:sp>
        <p:nvSpPr>
          <p:cNvPr id="157" name="Text Placeholder 6">
            <a:extLst>
              <a:ext uri="{FF2B5EF4-FFF2-40B4-BE49-F238E27FC236}">
                <a16:creationId xmlns:a16="http://schemas.microsoft.com/office/drawing/2014/main" id="{FBC24DDF-73B1-D843-AD4B-3E54CCEAA8DA}"/>
              </a:ext>
            </a:extLst>
          </p:cNvPr>
          <p:cNvSpPr txBox="1">
            <a:spLocks/>
          </p:cNvSpPr>
          <p:nvPr/>
        </p:nvSpPr>
        <p:spPr>
          <a:xfrm>
            <a:off x="8357931" y="5346809"/>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Volunteers</a:t>
            </a:r>
          </a:p>
        </p:txBody>
      </p:sp>
      <p:pic>
        <p:nvPicPr>
          <p:cNvPr id="158" name="Graphic 157">
            <a:extLst>
              <a:ext uri="{FF2B5EF4-FFF2-40B4-BE49-F238E27FC236}">
                <a16:creationId xmlns:a16="http://schemas.microsoft.com/office/drawing/2014/main" id="{26644C0F-149B-3A45-B861-B81994171BA5}"/>
              </a:ext>
            </a:extLst>
          </p:cNvPr>
          <p:cNvPicPr>
            <a:picLocks noChangeAspect="1"/>
          </p:cNvPicPr>
          <p:nvPr/>
        </p:nvPicPr>
        <p:blipFill>
          <a:blip r:embed="rId112" cstate="screen">
            <a:extLst>
              <a:ext uri="{28A0092B-C50C-407E-A947-70E740481C1C}">
                <a14:useLocalDpi xmlns:a14="http://schemas.microsoft.com/office/drawing/2010/main"/>
              </a:ext>
              <a:ext uri="{96DAC541-7B7A-43D3-8B79-37D633B846F1}">
                <asvg:svgBlip xmlns:asvg="http://schemas.microsoft.com/office/drawing/2016/SVG/main" r:embed="rId113"/>
              </a:ext>
            </a:extLst>
          </a:blip>
          <a:srcRect/>
          <a:stretch/>
        </p:blipFill>
        <p:spPr>
          <a:xfrm>
            <a:off x="8531607" y="4854047"/>
            <a:ext cx="449450" cy="449450"/>
          </a:xfrm>
          <a:prstGeom prst="rect">
            <a:avLst/>
          </a:prstGeom>
        </p:spPr>
      </p:pic>
      <p:sp>
        <p:nvSpPr>
          <p:cNvPr id="159" name="Text Placeholder 6">
            <a:extLst>
              <a:ext uri="{FF2B5EF4-FFF2-40B4-BE49-F238E27FC236}">
                <a16:creationId xmlns:a16="http://schemas.microsoft.com/office/drawing/2014/main" id="{44341CE7-F346-8546-B829-EF7768C22912}"/>
              </a:ext>
            </a:extLst>
          </p:cNvPr>
          <p:cNvSpPr txBox="1">
            <a:spLocks/>
          </p:cNvSpPr>
          <p:nvPr/>
        </p:nvSpPr>
        <p:spPr>
          <a:xfrm>
            <a:off x="9225641" y="5346373"/>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Women</a:t>
            </a:r>
          </a:p>
        </p:txBody>
      </p:sp>
      <p:pic>
        <p:nvPicPr>
          <p:cNvPr id="160" name="Graphic 159">
            <a:extLst>
              <a:ext uri="{FF2B5EF4-FFF2-40B4-BE49-F238E27FC236}">
                <a16:creationId xmlns:a16="http://schemas.microsoft.com/office/drawing/2014/main" id="{B7013779-C23F-4948-8E60-969BA83645B3}"/>
              </a:ext>
            </a:extLst>
          </p:cNvPr>
          <p:cNvPicPr>
            <a:picLocks noChangeAspect="1"/>
          </p:cNvPicPr>
          <p:nvPr/>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9341326" y="4853611"/>
            <a:ext cx="449450" cy="449450"/>
          </a:xfrm>
          <a:prstGeom prst="rect">
            <a:avLst/>
          </a:prstGeom>
        </p:spPr>
      </p:pic>
      <p:sp>
        <p:nvSpPr>
          <p:cNvPr id="167" name="TextBox 166">
            <a:extLst>
              <a:ext uri="{FF2B5EF4-FFF2-40B4-BE49-F238E27FC236}">
                <a16:creationId xmlns:a16="http://schemas.microsoft.com/office/drawing/2014/main" id="{B6AC8D35-C192-8642-80A9-E4432C9A2A00}"/>
              </a:ext>
            </a:extLst>
          </p:cNvPr>
          <p:cNvSpPr txBox="1"/>
          <p:nvPr/>
        </p:nvSpPr>
        <p:spPr>
          <a:xfrm>
            <a:off x="10043832" y="5770760"/>
            <a:ext cx="1669083" cy="584775"/>
          </a:xfrm>
          <a:prstGeom prst="rect">
            <a:avLst/>
          </a:prstGeom>
          <a:noFill/>
        </p:spPr>
        <p:txBody>
          <a:bodyPr wrap="square" rtlCol="0">
            <a:spAutoFit/>
          </a:bodyPr>
          <a:lstStyle/>
          <a:p>
            <a:r>
              <a:rPr lang="en-US" sz="800" dirty="0"/>
              <a:t>*TIP: To change icon color, select  “Graphics Format,” “Graphics Outline,” then select color of choice.</a:t>
            </a:r>
          </a:p>
        </p:txBody>
      </p:sp>
      <p:pic>
        <p:nvPicPr>
          <p:cNvPr id="168" name="Graphic 167">
            <a:extLst>
              <a:ext uri="{FF2B5EF4-FFF2-40B4-BE49-F238E27FC236}">
                <a16:creationId xmlns:a16="http://schemas.microsoft.com/office/drawing/2014/main" id="{4780334B-2C82-794F-981F-8EE518D0785B}"/>
              </a:ext>
            </a:extLst>
          </p:cNvPr>
          <p:cNvPicPr>
            <a:picLocks noChangeAspect="1"/>
          </p:cNvPicPr>
          <p:nvPr/>
        </p:nvPicPr>
        <p:blipFill>
          <a:blip r:embed="rId116" cstate="screen">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11210563" y="4652881"/>
            <a:ext cx="311365" cy="311365"/>
          </a:xfrm>
          <a:prstGeom prst="rect">
            <a:avLst/>
          </a:prstGeom>
        </p:spPr>
      </p:pic>
      <p:pic>
        <p:nvPicPr>
          <p:cNvPr id="170" name="Picture 169" descr="Chart&#10;&#10;Description automatically generated with medium confidence">
            <a:extLst>
              <a:ext uri="{FF2B5EF4-FFF2-40B4-BE49-F238E27FC236}">
                <a16:creationId xmlns:a16="http://schemas.microsoft.com/office/drawing/2014/main" id="{183D1975-A4CB-4E4E-BCC3-44428C007C24}"/>
              </a:ext>
            </a:extLst>
          </p:cNvPr>
          <p:cNvPicPr>
            <a:picLocks noChangeAspect="1"/>
          </p:cNvPicPr>
          <p:nvPr/>
        </p:nvPicPr>
        <p:blipFill>
          <a:blip r:embed="rId118" cstate="screen">
            <a:extLst>
              <a:ext uri="{28A0092B-C50C-407E-A947-70E740481C1C}">
                <a14:useLocalDpi xmlns:a14="http://schemas.microsoft.com/office/drawing/2010/main"/>
              </a:ext>
            </a:extLst>
          </a:blip>
          <a:stretch>
            <a:fillRect/>
          </a:stretch>
        </p:blipFill>
        <p:spPr>
          <a:xfrm>
            <a:off x="10061085" y="4653993"/>
            <a:ext cx="1086811" cy="1123809"/>
          </a:xfrm>
          <a:prstGeom prst="rect">
            <a:avLst/>
          </a:prstGeom>
        </p:spPr>
      </p:pic>
      <p:pic>
        <p:nvPicPr>
          <p:cNvPr id="171" name="Graphic 170">
            <a:extLst>
              <a:ext uri="{FF2B5EF4-FFF2-40B4-BE49-F238E27FC236}">
                <a16:creationId xmlns:a16="http://schemas.microsoft.com/office/drawing/2014/main" id="{E3DCA4A0-1021-EA46-9C8D-F5EE0A41BDA7}"/>
              </a:ext>
            </a:extLst>
          </p:cNvPr>
          <p:cNvPicPr>
            <a:picLocks noChangeAspect="1"/>
          </p:cNvPicPr>
          <p:nvPr/>
        </p:nvPicPr>
        <p:blipFill>
          <a:blip r:embed="rId119" cstate="screen">
            <a:extLst>
              <a:ext uri="{28A0092B-C50C-407E-A947-70E740481C1C}">
                <a14:useLocalDpi xmlns:a14="http://schemas.microsoft.com/office/drawing/2010/main"/>
              </a:ext>
              <a:ext uri="{96DAC541-7B7A-43D3-8B79-37D633B846F1}">
                <asvg:svgBlip xmlns:asvg="http://schemas.microsoft.com/office/drawing/2016/SVG/main" r:embed="rId120"/>
              </a:ext>
            </a:extLst>
          </a:blip>
          <a:srcRect/>
          <a:stretch/>
        </p:blipFill>
        <p:spPr>
          <a:xfrm>
            <a:off x="11205200" y="5056742"/>
            <a:ext cx="322091" cy="322091"/>
          </a:xfrm>
          <a:prstGeom prst="rect">
            <a:avLst/>
          </a:prstGeom>
        </p:spPr>
      </p:pic>
      <p:sp>
        <p:nvSpPr>
          <p:cNvPr id="172" name="Rectangle 171">
            <a:extLst>
              <a:ext uri="{FF2B5EF4-FFF2-40B4-BE49-F238E27FC236}">
                <a16:creationId xmlns:a16="http://schemas.microsoft.com/office/drawing/2014/main" id="{D6E192B6-04EE-914C-8023-0EDD58D08EC1}"/>
              </a:ext>
            </a:extLst>
          </p:cNvPr>
          <p:cNvSpPr/>
          <p:nvPr/>
        </p:nvSpPr>
        <p:spPr>
          <a:xfrm>
            <a:off x="9990284" y="4581442"/>
            <a:ext cx="1722632" cy="1774093"/>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18EA927A-C0F0-C941-AE35-027315C281B7}"/>
              </a:ext>
            </a:extLst>
          </p:cNvPr>
          <p:cNvSpPr/>
          <p:nvPr/>
        </p:nvSpPr>
        <p:spPr>
          <a:xfrm>
            <a:off x="11193836" y="5423882"/>
            <a:ext cx="344816" cy="344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4" name="Graphic 173">
            <a:extLst>
              <a:ext uri="{FF2B5EF4-FFF2-40B4-BE49-F238E27FC236}">
                <a16:creationId xmlns:a16="http://schemas.microsoft.com/office/drawing/2014/main" id="{9C21A592-1423-CF40-B4D3-CDD3A7867216}"/>
              </a:ext>
            </a:extLst>
          </p:cNvPr>
          <p:cNvPicPr>
            <a:picLocks noChangeAspect="1"/>
          </p:cNvPicPr>
          <p:nvPr/>
        </p:nvPicPr>
        <p:blipFill>
          <a:blip r:embed="rId121" cstate="screen">
            <a:extLst>
              <a:ext uri="{28A0092B-C50C-407E-A947-70E740481C1C}">
                <a14:useLocalDpi xmlns:a14="http://schemas.microsoft.com/office/drawing/2010/main"/>
              </a:ext>
              <a:ext uri="{96DAC541-7B7A-43D3-8B79-37D633B846F1}">
                <asvg:svgBlip xmlns:asvg="http://schemas.microsoft.com/office/drawing/2016/SVG/main" r:embed="rId122"/>
              </a:ext>
            </a:extLst>
          </a:blip>
          <a:srcRect/>
          <a:stretch/>
        </p:blipFill>
        <p:spPr>
          <a:xfrm>
            <a:off x="11238209" y="5449557"/>
            <a:ext cx="256073" cy="256073"/>
          </a:xfrm>
          <a:prstGeom prst="rect">
            <a:avLst/>
          </a:prstGeom>
        </p:spPr>
      </p:pic>
      <p:sp>
        <p:nvSpPr>
          <p:cNvPr id="141" name="Text Placeholder 6">
            <a:extLst>
              <a:ext uri="{FF2B5EF4-FFF2-40B4-BE49-F238E27FC236}">
                <a16:creationId xmlns:a16="http://schemas.microsoft.com/office/drawing/2014/main" id="{B2714DEE-6063-C041-A9BD-72404706A828}"/>
              </a:ext>
            </a:extLst>
          </p:cNvPr>
          <p:cNvSpPr txBox="1">
            <a:spLocks/>
          </p:cNvSpPr>
          <p:nvPr/>
        </p:nvSpPr>
        <p:spPr>
          <a:xfrm>
            <a:off x="5560827" y="346597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LGBTQ</a:t>
            </a:r>
          </a:p>
        </p:txBody>
      </p:sp>
      <p:pic>
        <p:nvPicPr>
          <p:cNvPr id="142" name="Graphic 141">
            <a:extLst>
              <a:ext uri="{FF2B5EF4-FFF2-40B4-BE49-F238E27FC236}">
                <a16:creationId xmlns:a16="http://schemas.microsoft.com/office/drawing/2014/main" id="{6045D76C-BD59-774E-B806-CE24B9F0C335}"/>
              </a:ext>
            </a:extLst>
          </p:cNvPr>
          <p:cNvPicPr>
            <a:picLocks noChangeAspect="1"/>
          </p:cNvPicPr>
          <p:nvPr/>
        </p:nvPicPr>
        <p:blipFill>
          <a:blip r:embed="rId123" cstate="screen">
            <a:extLst>
              <a:ext uri="{28A0092B-C50C-407E-A947-70E740481C1C}">
                <a14:useLocalDpi xmlns:a14="http://schemas.microsoft.com/office/drawing/2010/main"/>
              </a:ext>
              <a:ext uri="{96DAC541-7B7A-43D3-8B79-37D633B846F1}">
                <asvg:svgBlip xmlns:asvg="http://schemas.microsoft.com/office/drawing/2016/SVG/main" r:embed="rId124"/>
              </a:ext>
            </a:extLst>
          </a:blip>
          <a:srcRect/>
          <a:stretch/>
        </p:blipFill>
        <p:spPr>
          <a:xfrm>
            <a:off x="5631603" y="2988506"/>
            <a:ext cx="417365" cy="417365"/>
          </a:xfrm>
          <a:prstGeom prst="rect">
            <a:avLst/>
          </a:prstGeom>
        </p:spPr>
      </p:pic>
    </p:spTree>
    <p:extLst>
      <p:ext uri="{BB962C8B-B14F-4D97-AF65-F5344CB8AC3E}">
        <p14:creationId xmlns:p14="http://schemas.microsoft.com/office/powerpoint/2010/main" val="358438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27450F-FB60-0741-A2E8-E38229E1297A}"/>
              </a:ext>
            </a:extLst>
          </p:cNvPr>
          <p:cNvSpPr>
            <a:spLocks noGrp="1"/>
          </p:cNvSpPr>
          <p:nvPr>
            <p:ph type="body" sz="half" idx="2"/>
          </p:nvPr>
        </p:nvSpPr>
        <p:spPr>
          <a:xfrm>
            <a:off x="567353" y="1712899"/>
            <a:ext cx="680823" cy="299958"/>
          </a:xfrm>
        </p:spPr>
        <p:txBody>
          <a:bodyPr vert="horz" lIns="0" tIns="0" rIns="0" bIns="0" rtlCol="0">
            <a:normAutofit/>
          </a:bodyPr>
          <a:lstStyle/>
          <a:p>
            <a:pPr algn="ctr"/>
            <a:r>
              <a:rPr lang="en-US" sz="800" dirty="0"/>
              <a:t>Academic Affiliations</a:t>
            </a:r>
          </a:p>
        </p:txBody>
      </p:sp>
      <p:sp>
        <p:nvSpPr>
          <p:cNvPr id="5" name="Title 4"/>
          <p:cNvSpPr>
            <a:spLocks noGrp="1"/>
          </p:cNvSpPr>
          <p:nvPr>
            <p:ph type="title"/>
          </p:nvPr>
        </p:nvSpPr>
        <p:spPr/>
        <p:txBody>
          <a:bodyPr/>
          <a:lstStyle/>
          <a:p>
            <a:br>
              <a:rPr lang="en-US" dirty="0"/>
            </a:br>
            <a:r>
              <a:rPr lang="en-US" dirty="0"/>
              <a:t>Full Color Icons</a:t>
            </a:r>
          </a:p>
        </p:txBody>
      </p:sp>
      <p:pic>
        <p:nvPicPr>
          <p:cNvPr id="9" name="Graphic 8">
            <a:extLst>
              <a:ext uri="{FF2B5EF4-FFF2-40B4-BE49-F238E27FC236}">
                <a16:creationId xmlns:a16="http://schemas.microsoft.com/office/drawing/2014/main" id="{E3F4CA61-3528-F043-B026-2909E117B0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8674" y="1149214"/>
            <a:ext cx="558917" cy="558917"/>
          </a:xfrm>
          <a:prstGeom prst="rect">
            <a:avLst/>
          </a:prstGeom>
        </p:spPr>
      </p:pic>
      <p:sp>
        <p:nvSpPr>
          <p:cNvPr id="10" name="Text Placeholder 6">
            <a:extLst>
              <a:ext uri="{FF2B5EF4-FFF2-40B4-BE49-F238E27FC236}">
                <a16:creationId xmlns:a16="http://schemas.microsoft.com/office/drawing/2014/main" id="{8DDC2C2A-5130-FF49-A75E-B563D07DD476}"/>
              </a:ext>
            </a:extLst>
          </p:cNvPr>
          <p:cNvSpPr txBox="1">
            <a:spLocks/>
          </p:cNvSpPr>
          <p:nvPr/>
        </p:nvSpPr>
        <p:spPr>
          <a:xfrm>
            <a:off x="1534065" y="168232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App</a:t>
            </a:r>
            <a:br>
              <a:rPr lang="en-US" sz="800" dirty="0"/>
            </a:br>
            <a:r>
              <a:rPr lang="en-US" sz="800" dirty="0"/>
              <a:t>(Mobile App)</a:t>
            </a:r>
          </a:p>
        </p:txBody>
      </p:sp>
      <p:pic>
        <p:nvPicPr>
          <p:cNvPr id="11" name="Graphic 10">
            <a:extLst>
              <a:ext uri="{FF2B5EF4-FFF2-40B4-BE49-F238E27FC236}">
                <a16:creationId xmlns:a16="http://schemas.microsoft.com/office/drawing/2014/main" id="{459D82CB-24F3-3045-B2CD-5917EF1CEE3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36542" y="1221549"/>
            <a:ext cx="377115" cy="377115"/>
          </a:xfrm>
          <a:prstGeom prst="rect">
            <a:avLst/>
          </a:prstGeom>
        </p:spPr>
      </p:pic>
      <p:sp>
        <p:nvSpPr>
          <p:cNvPr id="12" name="Text Placeholder 6">
            <a:extLst>
              <a:ext uri="{FF2B5EF4-FFF2-40B4-BE49-F238E27FC236}">
                <a16:creationId xmlns:a16="http://schemas.microsoft.com/office/drawing/2014/main" id="{C87C412C-D907-2145-AEC6-AA965DCFB328}"/>
              </a:ext>
            </a:extLst>
          </p:cNvPr>
          <p:cNvSpPr txBox="1">
            <a:spLocks/>
          </p:cNvSpPr>
          <p:nvPr/>
        </p:nvSpPr>
        <p:spPr>
          <a:xfrm>
            <a:off x="2463942" y="16771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Benefits/</a:t>
            </a:r>
            <a:br>
              <a:rPr lang="en-US" sz="800" dirty="0"/>
            </a:br>
            <a:r>
              <a:rPr lang="en-US" sz="800" dirty="0"/>
              <a:t>Regional Office</a:t>
            </a:r>
          </a:p>
        </p:txBody>
      </p:sp>
      <p:pic>
        <p:nvPicPr>
          <p:cNvPr id="13" name="Graphic 12">
            <a:extLst>
              <a:ext uri="{FF2B5EF4-FFF2-40B4-BE49-F238E27FC236}">
                <a16:creationId xmlns:a16="http://schemas.microsoft.com/office/drawing/2014/main" id="{53BC9737-8EFD-CA48-BE01-72A29ABEC4D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31766" y="1184372"/>
            <a:ext cx="423269" cy="423269"/>
          </a:xfrm>
          <a:prstGeom prst="rect">
            <a:avLst/>
          </a:prstGeom>
        </p:spPr>
      </p:pic>
      <p:sp>
        <p:nvSpPr>
          <p:cNvPr id="14" name="Text Placeholder 6">
            <a:extLst>
              <a:ext uri="{FF2B5EF4-FFF2-40B4-BE49-F238E27FC236}">
                <a16:creationId xmlns:a16="http://schemas.microsoft.com/office/drawing/2014/main" id="{54BB9FA1-7583-FA40-8219-608EECC72D21}"/>
              </a:ext>
            </a:extLst>
          </p:cNvPr>
          <p:cNvSpPr txBox="1">
            <a:spLocks/>
          </p:cNvSpPr>
          <p:nvPr/>
        </p:nvSpPr>
        <p:spPr>
          <a:xfrm>
            <a:off x="3351089" y="16771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Bright Spots</a:t>
            </a:r>
          </a:p>
        </p:txBody>
      </p:sp>
      <p:pic>
        <p:nvPicPr>
          <p:cNvPr id="15" name="Graphic 14">
            <a:extLst>
              <a:ext uri="{FF2B5EF4-FFF2-40B4-BE49-F238E27FC236}">
                <a16:creationId xmlns:a16="http://schemas.microsoft.com/office/drawing/2014/main" id="{BE840A31-6750-7745-BE58-70EF576D7E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18913" y="1184372"/>
            <a:ext cx="423269" cy="423269"/>
          </a:xfrm>
          <a:prstGeom prst="rect">
            <a:avLst/>
          </a:prstGeom>
        </p:spPr>
      </p:pic>
      <p:sp>
        <p:nvSpPr>
          <p:cNvPr id="16" name="Text Placeholder 6">
            <a:extLst>
              <a:ext uri="{FF2B5EF4-FFF2-40B4-BE49-F238E27FC236}">
                <a16:creationId xmlns:a16="http://schemas.microsoft.com/office/drawing/2014/main" id="{EF420B91-C9FC-8742-8DEC-8547659616F4}"/>
              </a:ext>
            </a:extLst>
          </p:cNvPr>
          <p:cNvSpPr txBox="1">
            <a:spLocks/>
          </p:cNvSpPr>
          <p:nvPr/>
        </p:nvSpPr>
        <p:spPr>
          <a:xfrm>
            <a:off x="4271109" y="168012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Caregiver</a:t>
            </a:r>
          </a:p>
        </p:txBody>
      </p:sp>
      <p:pic>
        <p:nvPicPr>
          <p:cNvPr id="17" name="Graphic 16">
            <a:extLst>
              <a:ext uri="{FF2B5EF4-FFF2-40B4-BE49-F238E27FC236}">
                <a16:creationId xmlns:a16="http://schemas.microsoft.com/office/drawing/2014/main" id="{455983A4-2122-1041-8A4D-92D3449BDDC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1885" y="1202660"/>
            <a:ext cx="417365" cy="417365"/>
          </a:xfrm>
          <a:prstGeom prst="rect">
            <a:avLst/>
          </a:prstGeom>
        </p:spPr>
      </p:pic>
      <p:sp>
        <p:nvSpPr>
          <p:cNvPr id="18" name="Text Placeholder 6">
            <a:extLst>
              <a:ext uri="{FF2B5EF4-FFF2-40B4-BE49-F238E27FC236}">
                <a16:creationId xmlns:a16="http://schemas.microsoft.com/office/drawing/2014/main" id="{92125017-A7FF-D746-8CE8-AD4A77A2BE3A}"/>
              </a:ext>
            </a:extLst>
          </p:cNvPr>
          <p:cNvSpPr txBox="1">
            <a:spLocks/>
          </p:cNvSpPr>
          <p:nvPr/>
        </p:nvSpPr>
        <p:spPr>
          <a:xfrm>
            <a:off x="5263429" y="1620708"/>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Communication</a:t>
            </a:r>
          </a:p>
        </p:txBody>
      </p:sp>
      <p:pic>
        <p:nvPicPr>
          <p:cNvPr id="19" name="Graphic 18">
            <a:extLst>
              <a:ext uri="{FF2B5EF4-FFF2-40B4-BE49-F238E27FC236}">
                <a16:creationId xmlns:a16="http://schemas.microsoft.com/office/drawing/2014/main" id="{4EAB7B6C-14FA-CB42-A3A8-9C1AA9EB591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392450" y="1164022"/>
            <a:ext cx="417366" cy="417366"/>
          </a:xfrm>
          <a:prstGeom prst="rect">
            <a:avLst/>
          </a:prstGeom>
        </p:spPr>
      </p:pic>
      <p:sp>
        <p:nvSpPr>
          <p:cNvPr id="20" name="Text Placeholder 6">
            <a:extLst>
              <a:ext uri="{FF2B5EF4-FFF2-40B4-BE49-F238E27FC236}">
                <a16:creationId xmlns:a16="http://schemas.microsoft.com/office/drawing/2014/main" id="{C1243689-DF52-D644-934E-4EDE086D46C2}"/>
              </a:ext>
            </a:extLst>
          </p:cNvPr>
          <p:cNvSpPr txBox="1">
            <a:spLocks/>
          </p:cNvSpPr>
          <p:nvPr/>
        </p:nvSpPr>
        <p:spPr>
          <a:xfrm>
            <a:off x="6431743" y="171171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a:t>
            </a:r>
          </a:p>
        </p:txBody>
      </p:sp>
      <p:pic>
        <p:nvPicPr>
          <p:cNvPr id="21" name="Graphic 20">
            <a:extLst>
              <a:ext uri="{FF2B5EF4-FFF2-40B4-BE49-F238E27FC236}">
                <a16:creationId xmlns:a16="http://schemas.microsoft.com/office/drawing/2014/main" id="{FDBF2B14-E36D-2343-BD1C-905E76EB2C6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479725" y="1202660"/>
            <a:ext cx="462950" cy="462950"/>
          </a:xfrm>
          <a:prstGeom prst="rect">
            <a:avLst/>
          </a:prstGeom>
        </p:spPr>
      </p:pic>
      <p:sp>
        <p:nvSpPr>
          <p:cNvPr id="22" name="Text Placeholder 6">
            <a:extLst>
              <a:ext uri="{FF2B5EF4-FFF2-40B4-BE49-F238E27FC236}">
                <a16:creationId xmlns:a16="http://schemas.microsoft.com/office/drawing/2014/main" id="{B19984E7-76DD-ED40-A716-8D3A5ED3B522}"/>
              </a:ext>
            </a:extLst>
          </p:cNvPr>
          <p:cNvSpPr txBox="1">
            <a:spLocks/>
          </p:cNvSpPr>
          <p:nvPr/>
        </p:nvSpPr>
        <p:spPr>
          <a:xfrm>
            <a:off x="7315753" y="1751851"/>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Community Veteran Engagement Board</a:t>
            </a:r>
          </a:p>
        </p:txBody>
      </p:sp>
      <p:pic>
        <p:nvPicPr>
          <p:cNvPr id="23" name="Graphic 22">
            <a:extLst>
              <a:ext uri="{FF2B5EF4-FFF2-40B4-BE49-F238E27FC236}">
                <a16:creationId xmlns:a16="http://schemas.microsoft.com/office/drawing/2014/main" id="{B33E2644-3A9C-DF4D-919F-B6F0D90A34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89428" y="1259089"/>
            <a:ext cx="449450" cy="449450"/>
          </a:xfrm>
          <a:prstGeom prst="rect">
            <a:avLst/>
          </a:prstGeom>
        </p:spPr>
      </p:pic>
      <p:sp>
        <p:nvSpPr>
          <p:cNvPr id="56" name="Text Placeholder 6">
            <a:extLst>
              <a:ext uri="{FF2B5EF4-FFF2-40B4-BE49-F238E27FC236}">
                <a16:creationId xmlns:a16="http://schemas.microsoft.com/office/drawing/2014/main" id="{CA3917E2-1E97-7C4D-A052-0DFDDF61595A}"/>
              </a:ext>
            </a:extLst>
          </p:cNvPr>
          <p:cNvSpPr txBox="1">
            <a:spLocks/>
          </p:cNvSpPr>
          <p:nvPr/>
        </p:nvSpPr>
        <p:spPr>
          <a:xfrm>
            <a:off x="8297313" y="174107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Data</a:t>
            </a:r>
          </a:p>
        </p:txBody>
      </p:sp>
      <p:pic>
        <p:nvPicPr>
          <p:cNvPr id="57" name="Graphic 56">
            <a:extLst>
              <a:ext uri="{FF2B5EF4-FFF2-40B4-BE49-F238E27FC236}">
                <a16:creationId xmlns:a16="http://schemas.microsoft.com/office/drawing/2014/main" id="{C8BFFB51-A7FA-1E43-9419-0C1E3C5364B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8412998" y="1248310"/>
            <a:ext cx="449450" cy="449450"/>
          </a:xfrm>
          <a:prstGeom prst="rect">
            <a:avLst/>
          </a:prstGeom>
        </p:spPr>
      </p:pic>
      <p:sp>
        <p:nvSpPr>
          <p:cNvPr id="62" name="Text Placeholder 6">
            <a:extLst>
              <a:ext uri="{FF2B5EF4-FFF2-40B4-BE49-F238E27FC236}">
                <a16:creationId xmlns:a16="http://schemas.microsoft.com/office/drawing/2014/main" id="{6E579F0E-5560-E647-B601-BC4A117B4346}"/>
              </a:ext>
            </a:extLst>
          </p:cNvPr>
          <p:cNvSpPr txBox="1">
            <a:spLocks/>
          </p:cNvSpPr>
          <p:nvPr/>
        </p:nvSpPr>
        <p:spPr>
          <a:xfrm>
            <a:off x="9256843" y="171431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Design</a:t>
            </a:r>
          </a:p>
        </p:txBody>
      </p:sp>
      <p:pic>
        <p:nvPicPr>
          <p:cNvPr id="63" name="Graphic 62">
            <a:extLst>
              <a:ext uri="{FF2B5EF4-FFF2-40B4-BE49-F238E27FC236}">
                <a16:creationId xmlns:a16="http://schemas.microsoft.com/office/drawing/2014/main" id="{0969B828-33C1-2744-A0C4-10C5BA1D057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72528" y="1221549"/>
            <a:ext cx="449450" cy="449450"/>
          </a:xfrm>
          <a:prstGeom prst="rect">
            <a:avLst/>
          </a:prstGeom>
        </p:spPr>
      </p:pic>
      <p:sp>
        <p:nvSpPr>
          <p:cNvPr id="64" name="Text Placeholder 6">
            <a:extLst>
              <a:ext uri="{FF2B5EF4-FFF2-40B4-BE49-F238E27FC236}">
                <a16:creationId xmlns:a16="http://schemas.microsoft.com/office/drawing/2014/main" id="{508F05B9-7738-F846-99B0-A30529CA37DE}"/>
              </a:ext>
            </a:extLst>
          </p:cNvPr>
          <p:cNvSpPr txBox="1">
            <a:spLocks/>
          </p:cNvSpPr>
          <p:nvPr/>
        </p:nvSpPr>
        <p:spPr>
          <a:xfrm>
            <a:off x="10242294" y="172563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Digital Modernization</a:t>
            </a:r>
          </a:p>
        </p:txBody>
      </p:sp>
      <p:pic>
        <p:nvPicPr>
          <p:cNvPr id="65" name="Graphic 64">
            <a:extLst>
              <a:ext uri="{FF2B5EF4-FFF2-40B4-BE49-F238E27FC236}">
                <a16:creationId xmlns:a16="http://schemas.microsoft.com/office/drawing/2014/main" id="{751F5921-913C-E249-A766-5AEC1A852319}"/>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357979" y="1232875"/>
            <a:ext cx="449450" cy="449450"/>
          </a:xfrm>
          <a:prstGeom prst="rect">
            <a:avLst/>
          </a:prstGeom>
        </p:spPr>
      </p:pic>
      <p:sp>
        <p:nvSpPr>
          <p:cNvPr id="66" name="Text Placeholder 6">
            <a:extLst>
              <a:ext uri="{FF2B5EF4-FFF2-40B4-BE49-F238E27FC236}">
                <a16:creationId xmlns:a16="http://schemas.microsoft.com/office/drawing/2014/main" id="{694ACFAD-D2C9-3C4F-A8A9-FA276DDC269C}"/>
              </a:ext>
            </a:extLst>
          </p:cNvPr>
          <p:cNvSpPr txBox="1">
            <a:spLocks/>
          </p:cNvSpPr>
          <p:nvPr/>
        </p:nvSpPr>
        <p:spPr>
          <a:xfrm>
            <a:off x="11173994" y="174107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Discovery</a:t>
            </a:r>
          </a:p>
        </p:txBody>
      </p:sp>
      <p:pic>
        <p:nvPicPr>
          <p:cNvPr id="67" name="Graphic 66">
            <a:extLst>
              <a:ext uri="{FF2B5EF4-FFF2-40B4-BE49-F238E27FC236}">
                <a16:creationId xmlns:a16="http://schemas.microsoft.com/office/drawing/2014/main" id="{C4CB7D4E-C157-2A4D-B308-5F30FA95D2B6}"/>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1289679" y="1248310"/>
            <a:ext cx="449450" cy="449450"/>
          </a:xfrm>
          <a:prstGeom prst="rect">
            <a:avLst/>
          </a:prstGeom>
        </p:spPr>
      </p:pic>
      <p:sp>
        <p:nvSpPr>
          <p:cNvPr id="68" name="Text Placeholder 6">
            <a:extLst>
              <a:ext uri="{FF2B5EF4-FFF2-40B4-BE49-F238E27FC236}">
                <a16:creationId xmlns:a16="http://schemas.microsoft.com/office/drawing/2014/main" id="{9A917FFC-112C-1743-80C3-DC248C7075E2}"/>
              </a:ext>
            </a:extLst>
          </p:cNvPr>
          <p:cNvSpPr txBox="1">
            <a:spLocks/>
          </p:cNvSpPr>
          <p:nvPr/>
        </p:nvSpPr>
        <p:spPr>
          <a:xfrm>
            <a:off x="638674" y="2724342"/>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Ease</a:t>
            </a:r>
          </a:p>
        </p:txBody>
      </p:sp>
      <p:pic>
        <p:nvPicPr>
          <p:cNvPr id="69" name="Graphic 68">
            <a:extLst>
              <a:ext uri="{FF2B5EF4-FFF2-40B4-BE49-F238E27FC236}">
                <a16:creationId xmlns:a16="http://schemas.microsoft.com/office/drawing/2014/main" id="{B63AA1D1-C710-FE4F-ADE6-F9B08067D71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638674" y="2143824"/>
            <a:ext cx="558917" cy="558917"/>
          </a:xfrm>
          <a:prstGeom prst="rect">
            <a:avLst/>
          </a:prstGeom>
        </p:spPr>
      </p:pic>
      <p:sp>
        <p:nvSpPr>
          <p:cNvPr id="70" name="Text Placeholder 6">
            <a:extLst>
              <a:ext uri="{FF2B5EF4-FFF2-40B4-BE49-F238E27FC236}">
                <a16:creationId xmlns:a16="http://schemas.microsoft.com/office/drawing/2014/main" id="{8C59ADA6-79DA-1A45-8CE6-C5AAEC12FD2F}"/>
              </a:ext>
            </a:extLst>
          </p:cNvPr>
          <p:cNvSpPr txBox="1">
            <a:spLocks/>
          </p:cNvSpPr>
          <p:nvPr/>
        </p:nvSpPr>
        <p:spPr>
          <a:xfrm>
            <a:off x="1534065" y="267693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Effectiveness</a:t>
            </a:r>
          </a:p>
        </p:txBody>
      </p:sp>
      <p:pic>
        <p:nvPicPr>
          <p:cNvPr id="71" name="Graphic 70">
            <a:extLst>
              <a:ext uri="{FF2B5EF4-FFF2-40B4-BE49-F238E27FC236}">
                <a16:creationId xmlns:a16="http://schemas.microsoft.com/office/drawing/2014/main" id="{6D07191E-091E-D348-A976-1B29DAB7F99A}"/>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636542" y="2216159"/>
            <a:ext cx="377115" cy="377115"/>
          </a:xfrm>
          <a:prstGeom prst="rect">
            <a:avLst/>
          </a:prstGeom>
        </p:spPr>
      </p:pic>
      <p:sp>
        <p:nvSpPr>
          <p:cNvPr id="72" name="Text Placeholder 6">
            <a:extLst>
              <a:ext uri="{FF2B5EF4-FFF2-40B4-BE49-F238E27FC236}">
                <a16:creationId xmlns:a16="http://schemas.microsoft.com/office/drawing/2014/main" id="{7AD000C9-0017-924F-820E-9F31956C5BE2}"/>
              </a:ext>
            </a:extLst>
          </p:cNvPr>
          <p:cNvSpPr txBox="1">
            <a:spLocks/>
          </p:cNvSpPr>
          <p:nvPr/>
        </p:nvSpPr>
        <p:spPr>
          <a:xfrm>
            <a:off x="2463942" y="267174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Email</a:t>
            </a:r>
          </a:p>
        </p:txBody>
      </p:sp>
      <p:pic>
        <p:nvPicPr>
          <p:cNvPr id="73" name="Graphic 72">
            <a:extLst>
              <a:ext uri="{FF2B5EF4-FFF2-40B4-BE49-F238E27FC236}">
                <a16:creationId xmlns:a16="http://schemas.microsoft.com/office/drawing/2014/main" id="{29993FEF-6BB4-C64C-ABA5-F6A8555A1791}"/>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2531766" y="2178982"/>
            <a:ext cx="423269" cy="423269"/>
          </a:xfrm>
          <a:prstGeom prst="rect">
            <a:avLst/>
          </a:prstGeom>
        </p:spPr>
      </p:pic>
      <p:sp>
        <p:nvSpPr>
          <p:cNvPr id="74" name="Text Placeholder 6">
            <a:extLst>
              <a:ext uri="{FF2B5EF4-FFF2-40B4-BE49-F238E27FC236}">
                <a16:creationId xmlns:a16="http://schemas.microsoft.com/office/drawing/2014/main" id="{5002A88A-5E3C-F842-8F41-6CC36112D993}"/>
              </a:ext>
            </a:extLst>
          </p:cNvPr>
          <p:cNvSpPr txBox="1">
            <a:spLocks/>
          </p:cNvSpPr>
          <p:nvPr/>
        </p:nvSpPr>
        <p:spPr>
          <a:xfrm>
            <a:off x="3351089" y="267174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Emotion</a:t>
            </a:r>
          </a:p>
        </p:txBody>
      </p:sp>
      <p:pic>
        <p:nvPicPr>
          <p:cNvPr id="75" name="Graphic 74">
            <a:extLst>
              <a:ext uri="{FF2B5EF4-FFF2-40B4-BE49-F238E27FC236}">
                <a16:creationId xmlns:a16="http://schemas.microsoft.com/office/drawing/2014/main" id="{4BE2F492-9502-2246-87F8-1EED28205C07}"/>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3418913" y="2178982"/>
            <a:ext cx="423269" cy="423269"/>
          </a:xfrm>
          <a:prstGeom prst="rect">
            <a:avLst/>
          </a:prstGeom>
        </p:spPr>
      </p:pic>
      <p:sp>
        <p:nvSpPr>
          <p:cNvPr id="76" name="Text Placeholder 6">
            <a:extLst>
              <a:ext uri="{FF2B5EF4-FFF2-40B4-BE49-F238E27FC236}">
                <a16:creationId xmlns:a16="http://schemas.microsoft.com/office/drawing/2014/main" id="{D71805BA-BC1F-DD4C-8AFB-3F211509BB7E}"/>
              </a:ext>
            </a:extLst>
          </p:cNvPr>
          <p:cNvSpPr txBox="1">
            <a:spLocks/>
          </p:cNvSpPr>
          <p:nvPr/>
        </p:nvSpPr>
        <p:spPr>
          <a:xfrm>
            <a:off x="4271109" y="26747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a:t>
            </a:r>
          </a:p>
        </p:txBody>
      </p:sp>
      <p:pic>
        <p:nvPicPr>
          <p:cNvPr id="77" name="Graphic 76">
            <a:extLst>
              <a:ext uri="{FF2B5EF4-FFF2-40B4-BE49-F238E27FC236}">
                <a16:creationId xmlns:a16="http://schemas.microsoft.com/office/drawing/2014/main" id="{129BCD3A-A20A-F54F-8902-892A0B9A7E7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4341885" y="2197270"/>
            <a:ext cx="417365" cy="417365"/>
          </a:xfrm>
          <a:prstGeom prst="rect">
            <a:avLst/>
          </a:prstGeom>
        </p:spPr>
      </p:pic>
      <p:sp>
        <p:nvSpPr>
          <p:cNvPr id="78" name="Text Placeholder 6">
            <a:extLst>
              <a:ext uri="{FF2B5EF4-FFF2-40B4-BE49-F238E27FC236}">
                <a16:creationId xmlns:a16="http://schemas.microsoft.com/office/drawing/2014/main" id="{45307AC9-C921-C046-8FF0-DD770D4D9D90}"/>
              </a:ext>
            </a:extLst>
          </p:cNvPr>
          <p:cNvSpPr txBox="1">
            <a:spLocks/>
          </p:cNvSpPr>
          <p:nvPr/>
        </p:nvSpPr>
        <p:spPr>
          <a:xfrm>
            <a:off x="5263429" y="2615318"/>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Employee Experience</a:t>
            </a:r>
          </a:p>
        </p:txBody>
      </p:sp>
      <p:pic>
        <p:nvPicPr>
          <p:cNvPr id="79" name="Graphic 78">
            <a:extLst>
              <a:ext uri="{FF2B5EF4-FFF2-40B4-BE49-F238E27FC236}">
                <a16:creationId xmlns:a16="http://schemas.microsoft.com/office/drawing/2014/main" id="{ED0D317B-E8DC-7749-86A9-15AB65E862DF}"/>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5392450" y="2158632"/>
            <a:ext cx="417366" cy="417366"/>
          </a:xfrm>
          <a:prstGeom prst="rect">
            <a:avLst/>
          </a:prstGeom>
        </p:spPr>
      </p:pic>
      <p:sp>
        <p:nvSpPr>
          <p:cNvPr id="80" name="Text Placeholder 6">
            <a:extLst>
              <a:ext uri="{FF2B5EF4-FFF2-40B4-BE49-F238E27FC236}">
                <a16:creationId xmlns:a16="http://schemas.microsoft.com/office/drawing/2014/main" id="{5979AE61-5123-EF49-8883-3FA29D6E9C44}"/>
              </a:ext>
            </a:extLst>
          </p:cNvPr>
          <p:cNvSpPr txBox="1">
            <a:spLocks/>
          </p:cNvSpPr>
          <p:nvPr/>
        </p:nvSpPr>
        <p:spPr>
          <a:xfrm>
            <a:off x="6431743" y="270632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Engagement</a:t>
            </a:r>
          </a:p>
        </p:txBody>
      </p:sp>
      <p:pic>
        <p:nvPicPr>
          <p:cNvPr id="81" name="Graphic 80">
            <a:extLst>
              <a:ext uri="{FF2B5EF4-FFF2-40B4-BE49-F238E27FC236}">
                <a16:creationId xmlns:a16="http://schemas.microsoft.com/office/drawing/2014/main" id="{FA6FA354-0003-9E48-914F-A1C492252DB0}"/>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6479725" y="2197270"/>
            <a:ext cx="462950" cy="462950"/>
          </a:xfrm>
          <a:prstGeom prst="rect">
            <a:avLst/>
          </a:prstGeom>
        </p:spPr>
      </p:pic>
      <p:sp>
        <p:nvSpPr>
          <p:cNvPr id="82" name="Text Placeholder 6">
            <a:extLst>
              <a:ext uri="{FF2B5EF4-FFF2-40B4-BE49-F238E27FC236}">
                <a16:creationId xmlns:a16="http://schemas.microsoft.com/office/drawing/2014/main" id="{61FEDF95-ED41-9249-940F-DE72AFD21FFC}"/>
              </a:ext>
            </a:extLst>
          </p:cNvPr>
          <p:cNvSpPr txBox="1">
            <a:spLocks/>
          </p:cNvSpPr>
          <p:nvPr/>
        </p:nvSpPr>
        <p:spPr>
          <a:xfrm>
            <a:off x="7315753" y="2746461"/>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Enterprise Data Management</a:t>
            </a:r>
          </a:p>
        </p:txBody>
      </p:sp>
      <p:pic>
        <p:nvPicPr>
          <p:cNvPr id="83" name="Graphic 82">
            <a:extLst>
              <a:ext uri="{FF2B5EF4-FFF2-40B4-BE49-F238E27FC236}">
                <a16:creationId xmlns:a16="http://schemas.microsoft.com/office/drawing/2014/main" id="{63D5AD2A-48E5-1549-B664-C85C88196E08}"/>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7489428" y="2253699"/>
            <a:ext cx="449450" cy="449450"/>
          </a:xfrm>
          <a:prstGeom prst="rect">
            <a:avLst/>
          </a:prstGeom>
        </p:spPr>
      </p:pic>
      <p:sp>
        <p:nvSpPr>
          <p:cNvPr id="84" name="Text Placeholder 6">
            <a:extLst>
              <a:ext uri="{FF2B5EF4-FFF2-40B4-BE49-F238E27FC236}">
                <a16:creationId xmlns:a16="http://schemas.microsoft.com/office/drawing/2014/main" id="{19F3D5D2-90FB-7A43-A461-6FED7AAB89A3}"/>
              </a:ext>
            </a:extLst>
          </p:cNvPr>
          <p:cNvSpPr txBox="1">
            <a:spLocks/>
          </p:cNvSpPr>
          <p:nvPr/>
        </p:nvSpPr>
        <p:spPr>
          <a:xfrm>
            <a:off x="8297313" y="273568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Faith Based Organizations</a:t>
            </a:r>
          </a:p>
        </p:txBody>
      </p:sp>
      <p:pic>
        <p:nvPicPr>
          <p:cNvPr id="85" name="Graphic 84">
            <a:extLst>
              <a:ext uri="{FF2B5EF4-FFF2-40B4-BE49-F238E27FC236}">
                <a16:creationId xmlns:a16="http://schemas.microsoft.com/office/drawing/2014/main" id="{0D634A2B-2338-8641-8303-B20654C97750}"/>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8412998" y="2242920"/>
            <a:ext cx="449450" cy="449450"/>
          </a:xfrm>
          <a:prstGeom prst="rect">
            <a:avLst/>
          </a:prstGeom>
        </p:spPr>
      </p:pic>
      <p:sp>
        <p:nvSpPr>
          <p:cNvPr id="86" name="Text Placeholder 6">
            <a:extLst>
              <a:ext uri="{FF2B5EF4-FFF2-40B4-BE49-F238E27FC236}">
                <a16:creationId xmlns:a16="http://schemas.microsoft.com/office/drawing/2014/main" id="{1FB2DC1F-C437-394D-9232-288D6A179A95}"/>
              </a:ext>
            </a:extLst>
          </p:cNvPr>
          <p:cNvSpPr txBox="1">
            <a:spLocks/>
          </p:cNvSpPr>
          <p:nvPr/>
        </p:nvSpPr>
        <p:spPr>
          <a:xfrm>
            <a:off x="9256843" y="2708921"/>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Family Member</a:t>
            </a:r>
          </a:p>
        </p:txBody>
      </p:sp>
      <p:pic>
        <p:nvPicPr>
          <p:cNvPr id="87" name="Graphic 86">
            <a:extLst>
              <a:ext uri="{FF2B5EF4-FFF2-40B4-BE49-F238E27FC236}">
                <a16:creationId xmlns:a16="http://schemas.microsoft.com/office/drawing/2014/main" id="{FB203C62-A8E7-AA41-AC87-89A26A6EB598}"/>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9372528" y="2216159"/>
            <a:ext cx="449450" cy="449450"/>
          </a:xfrm>
          <a:prstGeom prst="rect">
            <a:avLst/>
          </a:prstGeom>
        </p:spPr>
      </p:pic>
      <p:sp>
        <p:nvSpPr>
          <p:cNvPr id="88" name="Text Placeholder 6">
            <a:extLst>
              <a:ext uri="{FF2B5EF4-FFF2-40B4-BE49-F238E27FC236}">
                <a16:creationId xmlns:a16="http://schemas.microsoft.com/office/drawing/2014/main" id="{8FFBAA46-7E51-9749-BFB9-BAD0FE7D818C}"/>
              </a:ext>
            </a:extLst>
          </p:cNvPr>
          <p:cNvSpPr txBox="1">
            <a:spLocks/>
          </p:cNvSpPr>
          <p:nvPr/>
        </p:nvSpPr>
        <p:spPr>
          <a:xfrm>
            <a:off x="10242294" y="2720247"/>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Governance</a:t>
            </a:r>
          </a:p>
        </p:txBody>
      </p:sp>
      <p:pic>
        <p:nvPicPr>
          <p:cNvPr id="89" name="Graphic 88">
            <a:extLst>
              <a:ext uri="{FF2B5EF4-FFF2-40B4-BE49-F238E27FC236}">
                <a16:creationId xmlns:a16="http://schemas.microsoft.com/office/drawing/2014/main" id="{AF8C82FB-64B4-1244-8618-10BED31780EF}"/>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10357979" y="2227485"/>
            <a:ext cx="449450" cy="449450"/>
          </a:xfrm>
          <a:prstGeom prst="rect">
            <a:avLst/>
          </a:prstGeom>
        </p:spPr>
      </p:pic>
      <p:sp>
        <p:nvSpPr>
          <p:cNvPr id="90" name="Text Placeholder 6">
            <a:extLst>
              <a:ext uri="{FF2B5EF4-FFF2-40B4-BE49-F238E27FC236}">
                <a16:creationId xmlns:a16="http://schemas.microsoft.com/office/drawing/2014/main" id="{8B4B68E3-D384-8440-8EFC-96F635D07E38}"/>
              </a:ext>
            </a:extLst>
          </p:cNvPr>
          <p:cNvSpPr txBox="1">
            <a:spLocks/>
          </p:cNvSpPr>
          <p:nvPr/>
        </p:nvSpPr>
        <p:spPr>
          <a:xfrm>
            <a:off x="11173994" y="273568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Hospital</a:t>
            </a:r>
          </a:p>
        </p:txBody>
      </p:sp>
      <p:pic>
        <p:nvPicPr>
          <p:cNvPr id="91" name="Graphic 90">
            <a:extLst>
              <a:ext uri="{FF2B5EF4-FFF2-40B4-BE49-F238E27FC236}">
                <a16:creationId xmlns:a16="http://schemas.microsoft.com/office/drawing/2014/main" id="{7E2B9DB2-8DBE-F44F-AC28-47959C613A9F}"/>
              </a:ext>
            </a:extLst>
          </p:cNvPr>
          <p:cNvPicPr>
            <a:picLocks noChangeAspect="1"/>
          </p:cNvPicPr>
          <p:nvPr/>
        </p:nvPicPr>
        <p:blipFill>
          <a:blip r:embed="rId25" cstate="screen">
            <a:extLst>
              <a:ext uri="{28A0092B-C50C-407E-A947-70E740481C1C}">
                <a14:useLocalDpi xmlns:a14="http://schemas.microsoft.com/office/drawing/2010/main"/>
              </a:ext>
            </a:extLst>
          </a:blip>
          <a:srcRect/>
          <a:stretch/>
        </p:blipFill>
        <p:spPr>
          <a:xfrm>
            <a:off x="11289679" y="2242920"/>
            <a:ext cx="449450" cy="449450"/>
          </a:xfrm>
          <a:prstGeom prst="rect">
            <a:avLst/>
          </a:prstGeom>
        </p:spPr>
      </p:pic>
      <p:sp>
        <p:nvSpPr>
          <p:cNvPr id="92" name="Text Placeholder 6">
            <a:extLst>
              <a:ext uri="{FF2B5EF4-FFF2-40B4-BE49-F238E27FC236}">
                <a16:creationId xmlns:a16="http://schemas.microsoft.com/office/drawing/2014/main" id="{0B7E7754-16CE-4240-A92C-458880519A1C}"/>
              </a:ext>
            </a:extLst>
          </p:cNvPr>
          <p:cNvSpPr txBox="1">
            <a:spLocks/>
          </p:cNvSpPr>
          <p:nvPr/>
        </p:nvSpPr>
        <p:spPr>
          <a:xfrm>
            <a:off x="638674" y="360665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Implement</a:t>
            </a:r>
          </a:p>
        </p:txBody>
      </p:sp>
      <p:pic>
        <p:nvPicPr>
          <p:cNvPr id="93" name="Graphic 92">
            <a:extLst>
              <a:ext uri="{FF2B5EF4-FFF2-40B4-BE49-F238E27FC236}">
                <a16:creationId xmlns:a16="http://schemas.microsoft.com/office/drawing/2014/main" id="{22631C92-843F-1B49-9C2C-673E54E09850}"/>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638674" y="3026140"/>
            <a:ext cx="558917" cy="558917"/>
          </a:xfrm>
          <a:prstGeom prst="rect">
            <a:avLst/>
          </a:prstGeom>
        </p:spPr>
      </p:pic>
      <p:sp>
        <p:nvSpPr>
          <p:cNvPr id="94" name="Text Placeholder 6">
            <a:extLst>
              <a:ext uri="{FF2B5EF4-FFF2-40B4-BE49-F238E27FC236}">
                <a16:creationId xmlns:a16="http://schemas.microsoft.com/office/drawing/2014/main" id="{6F8CEFDC-570F-3F4A-B8D5-51D8AC01B156}"/>
              </a:ext>
            </a:extLst>
          </p:cNvPr>
          <p:cNvSpPr txBox="1">
            <a:spLocks/>
          </p:cNvSpPr>
          <p:nvPr/>
        </p:nvSpPr>
        <p:spPr>
          <a:xfrm>
            <a:off x="1534065" y="3559251"/>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Improve</a:t>
            </a:r>
          </a:p>
        </p:txBody>
      </p:sp>
      <p:pic>
        <p:nvPicPr>
          <p:cNvPr id="95" name="Graphic 94">
            <a:extLst>
              <a:ext uri="{FF2B5EF4-FFF2-40B4-BE49-F238E27FC236}">
                <a16:creationId xmlns:a16="http://schemas.microsoft.com/office/drawing/2014/main" id="{FA00B891-0B82-6F4A-B7C8-5173C8D42840}"/>
              </a:ext>
            </a:extLst>
          </p:cNvPr>
          <p:cNvPicPr>
            <a:picLocks noChangeAspect="1"/>
          </p:cNvPicPr>
          <p:nvPr/>
        </p:nvPicPr>
        <p:blipFill>
          <a:blip r:embed="rId27" cstate="screen">
            <a:extLst>
              <a:ext uri="{28A0092B-C50C-407E-A947-70E740481C1C}">
                <a14:useLocalDpi xmlns:a14="http://schemas.microsoft.com/office/drawing/2010/main"/>
              </a:ext>
            </a:extLst>
          </a:blip>
          <a:srcRect/>
          <a:stretch/>
        </p:blipFill>
        <p:spPr>
          <a:xfrm>
            <a:off x="1593623" y="3012640"/>
            <a:ext cx="462950" cy="462950"/>
          </a:xfrm>
          <a:prstGeom prst="rect">
            <a:avLst/>
          </a:prstGeom>
        </p:spPr>
      </p:pic>
      <p:sp>
        <p:nvSpPr>
          <p:cNvPr id="96" name="Text Placeholder 6">
            <a:extLst>
              <a:ext uri="{FF2B5EF4-FFF2-40B4-BE49-F238E27FC236}">
                <a16:creationId xmlns:a16="http://schemas.microsoft.com/office/drawing/2014/main" id="{4F38FAB7-5309-4048-BE21-61769039F786}"/>
              </a:ext>
            </a:extLst>
          </p:cNvPr>
          <p:cNvSpPr txBox="1">
            <a:spLocks/>
          </p:cNvSpPr>
          <p:nvPr/>
        </p:nvSpPr>
        <p:spPr>
          <a:xfrm>
            <a:off x="2463942" y="355406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Industry Best Practices</a:t>
            </a:r>
          </a:p>
        </p:txBody>
      </p:sp>
      <p:pic>
        <p:nvPicPr>
          <p:cNvPr id="97" name="Graphic 96">
            <a:extLst>
              <a:ext uri="{FF2B5EF4-FFF2-40B4-BE49-F238E27FC236}">
                <a16:creationId xmlns:a16="http://schemas.microsoft.com/office/drawing/2014/main" id="{C79BBD67-DC8F-184A-BCAF-25BD4D67F9EC}"/>
              </a:ext>
            </a:extLst>
          </p:cNvPr>
          <p:cNvPicPr>
            <a:picLocks noChangeAspect="1"/>
          </p:cNvPicPr>
          <p:nvPr/>
        </p:nvPicPr>
        <p:blipFill>
          <a:blip r:embed="rId28" cstate="screen">
            <a:extLst>
              <a:ext uri="{28A0092B-C50C-407E-A947-70E740481C1C}">
                <a14:useLocalDpi xmlns:a14="http://schemas.microsoft.com/office/drawing/2010/main"/>
              </a:ext>
            </a:extLst>
          </a:blip>
          <a:srcRect/>
          <a:stretch/>
        </p:blipFill>
        <p:spPr>
          <a:xfrm>
            <a:off x="2531766" y="3061298"/>
            <a:ext cx="423269" cy="423269"/>
          </a:xfrm>
          <a:prstGeom prst="rect">
            <a:avLst/>
          </a:prstGeom>
        </p:spPr>
      </p:pic>
      <p:sp>
        <p:nvSpPr>
          <p:cNvPr id="98" name="Text Placeholder 6">
            <a:extLst>
              <a:ext uri="{FF2B5EF4-FFF2-40B4-BE49-F238E27FC236}">
                <a16:creationId xmlns:a16="http://schemas.microsoft.com/office/drawing/2014/main" id="{1A2CFC80-3FB8-3D4C-9866-7BBA2B7C58C6}"/>
              </a:ext>
            </a:extLst>
          </p:cNvPr>
          <p:cNvSpPr txBox="1">
            <a:spLocks/>
          </p:cNvSpPr>
          <p:nvPr/>
        </p:nvSpPr>
        <p:spPr>
          <a:xfrm>
            <a:off x="3351089" y="355406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In-Person</a:t>
            </a:r>
          </a:p>
        </p:txBody>
      </p:sp>
      <p:pic>
        <p:nvPicPr>
          <p:cNvPr id="99" name="Graphic 98">
            <a:extLst>
              <a:ext uri="{FF2B5EF4-FFF2-40B4-BE49-F238E27FC236}">
                <a16:creationId xmlns:a16="http://schemas.microsoft.com/office/drawing/2014/main" id="{5A9676D4-E170-2343-8C06-13CFDC2C50C3}"/>
              </a:ext>
            </a:extLst>
          </p:cNvPr>
          <p:cNvPicPr>
            <a:picLocks noChangeAspect="1"/>
          </p:cNvPicPr>
          <p:nvPr/>
        </p:nvPicPr>
        <p:blipFill>
          <a:blip r:embed="rId29" cstate="screen">
            <a:extLst>
              <a:ext uri="{28A0092B-C50C-407E-A947-70E740481C1C}">
                <a14:useLocalDpi xmlns:a14="http://schemas.microsoft.com/office/drawing/2010/main"/>
              </a:ext>
            </a:extLst>
          </a:blip>
          <a:srcRect/>
          <a:stretch/>
        </p:blipFill>
        <p:spPr>
          <a:xfrm>
            <a:off x="3418913" y="3061298"/>
            <a:ext cx="423269" cy="423269"/>
          </a:xfrm>
          <a:prstGeom prst="rect">
            <a:avLst/>
          </a:prstGeom>
        </p:spPr>
      </p:pic>
      <p:sp>
        <p:nvSpPr>
          <p:cNvPr id="100" name="Text Placeholder 6">
            <a:extLst>
              <a:ext uri="{FF2B5EF4-FFF2-40B4-BE49-F238E27FC236}">
                <a16:creationId xmlns:a16="http://schemas.microsoft.com/office/drawing/2014/main" id="{58F9D6F4-D6E7-524E-9E35-69B2608E9065}"/>
              </a:ext>
            </a:extLst>
          </p:cNvPr>
          <p:cNvSpPr txBox="1">
            <a:spLocks/>
          </p:cNvSpPr>
          <p:nvPr/>
        </p:nvSpPr>
        <p:spPr>
          <a:xfrm>
            <a:off x="4271109" y="3557050"/>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Insights</a:t>
            </a:r>
          </a:p>
        </p:txBody>
      </p:sp>
      <p:pic>
        <p:nvPicPr>
          <p:cNvPr id="101" name="Graphic 100">
            <a:extLst>
              <a:ext uri="{FF2B5EF4-FFF2-40B4-BE49-F238E27FC236}">
                <a16:creationId xmlns:a16="http://schemas.microsoft.com/office/drawing/2014/main" id="{C947E354-B2D2-BE44-BD82-567BA96D1CA4}"/>
              </a:ext>
            </a:extLst>
          </p:cNvPr>
          <p:cNvPicPr>
            <a:picLocks noChangeAspect="1"/>
          </p:cNvPicPr>
          <p:nvPr/>
        </p:nvPicPr>
        <p:blipFill>
          <a:blip r:embed="rId30" cstate="screen">
            <a:extLst>
              <a:ext uri="{28A0092B-C50C-407E-A947-70E740481C1C}">
                <a14:useLocalDpi xmlns:a14="http://schemas.microsoft.com/office/drawing/2010/main"/>
              </a:ext>
            </a:extLst>
          </a:blip>
          <a:srcRect/>
          <a:stretch/>
        </p:blipFill>
        <p:spPr>
          <a:xfrm>
            <a:off x="4341885" y="3079586"/>
            <a:ext cx="417365" cy="417365"/>
          </a:xfrm>
          <a:prstGeom prst="rect">
            <a:avLst/>
          </a:prstGeom>
        </p:spPr>
      </p:pic>
      <p:sp>
        <p:nvSpPr>
          <p:cNvPr id="102" name="Text Placeholder 6">
            <a:extLst>
              <a:ext uri="{FF2B5EF4-FFF2-40B4-BE49-F238E27FC236}">
                <a16:creationId xmlns:a16="http://schemas.microsoft.com/office/drawing/2014/main" id="{6FE03EE5-8F98-E843-987D-C5F8510E54BA}"/>
              </a:ext>
            </a:extLst>
          </p:cNvPr>
          <p:cNvSpPr txBox="1">
            <a:spLocks/>
          </p:cNvSpPr>
          <p:nvPr/>
        </p:nvSpPr>
        <p:spPr>
          <a:xfrm>
            <a:off x="6373496" y="3588514"/>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Men</a:t>
            </a:r>
          </a:p>
        </p:txBody>
      </p:sp>
      <p:pic>
        <p:nvPicPr>
          <p:cNvPr id="103" name="Graphic 102">
            <a:extLst>
              <a:ext uri="{FF2B5EF4-FFF2-40B4-BE49-F238E27FC236}">
                <a16:creationId xmlns:a16="http://schemas.microsoft.com/office/drawing/2014/main" id="{DD173012-9729-E142-B9A8-CC15BB4AEBB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6502517" y="3131828"/>
            <a:ext cx="417366" cy="417366"/>
          </a:xfrm>
          <a:prstGeom prst="rect">
            <a:avLst/>
          </a:prstGeom>
        </p:spPr>
      </p:pic>
      <p:sp>
        <p:nvSpPr>
          <p:cNvPr id="104" name="Text Placeholder 6">
            <a:extLst>
              <a:ext uri="{FF2B5EF4-FFF2-40B4-BE49-F238E27FC236}">
                <a16:creationId xmlns:a16="http://schemas.microsoft.com/office/drawing/2014/main" id="{BFB7F0F5-9234-3048-8684-61F486A0A65B}"/>
              </a:ext>
            </a:extLst>
          </p:cNvPr>
          <p:cNvSpPr txBox="1">
            <a:spLocks/>
          </p:cNvSpPr>
          <p:nvPr/>
        </p:nvSpPr>
        <p:spPr>
          <a:xfrm>
            <a:off x="7434696" y="3624656"/>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Minority</a:t>
            </a:r>
          </a:p>
        </p:txBody>
      </p:sp>
      <p:pic>
        <p:nvPicPr>
          <p:cNvPr id="105" name="Graphic 104">
            <a:extLst>
              <a:ext uri="{FF2B5EF4-FFF2-40B4-BE49-F238E27FC236}">
                <a16:creationId xmlns:a16="http://schemas.microsoft.com/office/drawing/2014/main" id="{B162CF97-334B-FF4B-BAE6-282FD64928B9}"/>
              </a:ext>
            </a:extLst>
          </p:cNvPr>
          <p:cNvPicPr>
            <a:picLocks noChangeAspect="1"/>
          </p:cNvPicPr>
          <p:nvPr/>
        </p:nvPicPr>
        <p:blipFill>
          <a:blip r:embed="rId32" cstate="screen">
            <a:extLst>
              <a:ext uri="{28A0092B-C50C-407E-A947-70E740481C1C}">
                <a14:useLocalDpi xmlns:a14="http://schemas.microsoft.com/office/drawing/2010/main"/>
              </a:ext>
            </a:extLst>
          </a:blip>
          <a:srcRect/>
          <a:stretch/>
        </p:blipFill>
        <p:spPr>
          <a:xfrm>
            <a:off x="7482678" y="3115599"/>
            <a:ext cx="462950" cy="462950"/>
          </a:xfrm>
          <a:prstGeom prst="rect">
            <a:avLst/>
          </a:prstGeom>
        </p:spPr>
      </p:pic>
      <p:sp>
        <p:nvSpPr>
          <p:cNvPr id="106" name="Text Placeholder 6">
            <a:extLst>
              <a:ext uri="{FF2B5EF4-FFF2-40B4-BE49-F238E27FC236}">
                <a16:creationId xmlns:a16="http://schemas.microsoft.com/office/drawing/2014/main" id="{BB6D6443-A82C-2F42-84C1-BF9572060B42}"/>
              </a:ext>
            </a:extLst>
          </p:cNvPr>
          <p:cNvSpPr txBox="1">
            <a:spLocks/>
          </p:cNvSpPr>
          <p:nvPr/>
        </p:nvSpPr>
        <p:spPr>
          <a:xfrm>
            <a:off x="8239323" y="3624656"/>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Moments that Matter</a:t>
            </a:r>
          </a:p>
        </p:txBody>
      </p:sp>
      <p:pic>
        <p:nvPicPr>
          <p:cNvPr id="107" name="Graphic 106">
            <a:extLst>
              <a:ext uri="{FF2B5EF4-FFF2-40B4-BE49-F238E27FC236}">
                <a16:creationId xmlns:a16="http://schemas.microsoft.com/office/drawing/2014/main" id="{5403FBFF-96B8-694E-974D-2E205EEDFAA9}"/>
              </a:ext>
            </a:extLst>
          </p:cNvPr>
          <p:cNvPicPr>
            <a:picLocks noChangeAspect="1"/>
          </p:cNvPicPr>
          <p:nvPr/>
        </p:nvPicPr>
        <p:blipFill>
          <a:blip r:embed="rId33" cstate="screen">
            <a:extLst>
              <a:ext uri="{28A0092B-C50C-407E-A947-70E740481C1C}">
                <a14:useLocalDpi xmlns:a14="http://schemas.microsoft.com/office/drawing/2010/main"/>
              </a:ext>
            </a:extLst>
          </a:blip>
          <a:srcRect/>
          <a:stretch/>
        </p:blipFill>
        <p:spPr>
          <a:xfrm>
            <a:off x="8412998" y="3131894"/>
            <a:ext cx="449450" cy="449450"/>
          </a:xfrm>
          <a:prstGeom prst="rect">
            <a:avLst/>
          </a:prstGeom>
        </p:spPr>
      </p:pic>
      <p:sp>
        <p:nvSpPr>
          <p:cNvPr id="108" name="Text Placeholder 6">
            <a:extLst>
              <a:ext uri="{FF2B5EF4-FFF2-40B4-BE49-F238E27FC236}">
                <a16:creationId xmlns:a16="http://schemas.microsoft.com/office/drawing/2014/main" id="{88564BF3-936F-D646-92E7-E241AD7DBF62}"/>
              </a:ext>
            </a:extLst>
          </p:cNvPr>
          <p:cNvSpPr txBox="1">
            <a:spLocks/>
          </p:cNvSpPr>
          <p:nvPr/>
        </p:nvSpPr>
        <p:spPr>
          <a:xfrm>
            <a:off x="9256843" y="359110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Navigation</a:t>
            </a:r>
          </a:p>
        </p:txBody>
      </p:sp>
      <p:pic>
        <p:nvPicPr>
          <p:cNvPr id="109" name="Graphic 108">
            <a:extLst>
              <a:ext uri="{FF2B5EF4-FFF2-40B4-BE49-F238E27FC236}">
                <a16:creationId xmlns:a16="http://schemas.microsoft.com/office/drawing/2014/main" id="{B832AE50-729C-B843-8C73-65DB3C34693C}"/>
              </a:ext>
            </a:extLst>
          </p:cNvPr>
          <p:cNvPicPr>
            <a:picLocks noChangeAspect="1"/>
          </p:cNvPicPr>
          <p:nvPr/>
        </p:nvPicPr>
        <p:blipFill>
          <a:blip r:embed="rId34" cstate="screen">
            <a:extLst>
              <a:ext uri="{28A0092B-C50C-407E-A947-70E740481C1C}">
                <a14:useLocalDpi xmlns:a14="http://schemas.microsoft.com/office/drawing/2010/main"/>
              </a:ext>
            </a:extLst>
          </a:blip>
          <a:srcRect/>
          <a:stretch/>
        </p:blipFill>
        <p:spPr>
          <a:xfrm>
            <a:off x="9372528" y="3098346"/>
            <a:ext cx="449450" cy="449450"/>
          </a:xfrm>
          <a:prstGeom prst="rect">
            <a:avLst/>
          </a:prstGeom>
        </p:spPr>
      </p:pic>
      <p:sp>
        <p:nvSpPr>
          <p:cNvPr id="110" name="Text Placeholder 6">
            <a:extLst>
              <a:ext uri="{FF2B5EF4-FFF2-40B4-BE49-F238E27FC236}">
                <a16:creationId xmlns:a16="http://schemas.microsoft.com/office/drawing/2014/main" id="{EA4F984A-C00D-0C4C-BB82-C8BC76DA68AA}"/>
              </a:ext>
            </a:extLst>
          </p:cNvPr>
          <p:cNvSpPr txBox="1">
            <a:spLocks/>
          </p:cNvSpPr>
          <p:nvPr/>
        </p:nvSpPr>
        <p:spPr>
          <a:xfrm>
            <a:off x="10242294" y="3586392"/>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NCA</a:t>
            </a:r>
          </a:p>
        </p:txBody>
      </p:sp>
      <p:pic>
        <p:nvPicPr>
          <p:cNvPr id="111" name="Graphic 110">
            <a:extLst>
              <a:ext uri="{FF2B5EF4-FFF2-40B4-BE49-F238E27FC236}">
                <a16:creationId xmlns:a16="http://schemas.microsoft.com/office/drawing/2014/main" id="{E889D8F1-AFAC-5942-B6A7-BB4363BDEA1A}"/>
              </a:ext>
            </a:extLst>
          </p:cNvPr>
          <p:cNvPicPr>
            <a:picLocks noChangeAspect="1"/>
          </p:cNvPicPr>
          <p:nvPr/>
        </p:nvPicPr>
        <p:blipFill>
          <a:blip r:embed="rId35" cstate="screen">
            <a:extLst>
              <a:ext uri="{28A0092B-C50C-407E-A947-70E740481C1C}">
                <a14:useLocalDpi xmlns:a14="http://schemas.microsoft.com/office/drawing/2010/main"/>
              </a:ext>
            </a:extLst>
          </a:blip>
          <a:srcRect/>
          <a:stretch/>
        </p:blipFill>
        <p:spPr>
          <a:xfrm>
            <a:off x="10357979" y="3093630"/>
            <a:ext cx="449450" cy="449450"/>
          </a:xfrm>
          <a:prstGeom prst="rect">
            <a:avLst/>
          </a:prstGeom>
        </p:spPr>
      </p:pic>
      <p:sp>
        <p:nvSpPr>
          <p:cNvPr id="112" name="Text Placeholder 6">
            <a:extLst>
              <a:ext uri="{FF2B5EF4-FFF2-40B4-BE49-F238E27FC236}">
                <a16:creationId xmlns:a16="http://schemas.microsoft.com/office/drawing/2014/main" id="{2F380D64-3498-DC47-8EE4-79C3C544B71A}"/>
              </a:ext>
            </a:extLst>
          </p:cNvPr>
          <p:cNvSpPr txBox="1">
            <a:spLocks/>
          </p:cNvSpPr>
          <p:nvPr/>
        </p:nvSpPr>
        <p:spPr>
          <a:xfrm>
            <a:off x="11173994" y="360984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Office of the Secretary</a:t>
            </a:r>
          </a:p>
        </p:txBody>
      </p:sp>
      <p:pic>
        <p:nvPicPr>
          <p:cNvPr id="113" name="Graphic 112">
            <a:extLst>
              <a:ext uri="{FF2B5EF4-FFF2-40B4-BE49-F238E27FC236}">
                <a16:creationId xmlns:a16="http://schemas.microsoft.com/office/drawing/2014/main" id="{4FA09276-4102-D04D-9DF7-5F24037D067F}"/>
              </a:ext>
            </a:extLst>
          </p:cNvPr>
          <p:cNvPicPr>
            <a:picLocks noChangeAspect="1"/>
          </p:cNvPicPr>
          <p:nvPr/>
        </p:nvPicPr>
        <p:blipFill>
          <a:blip r:embed="rId36" cstate="screen">
            <a:extLst>
              <a:ext uri="{28A0092B-C50C-407E-A947-70E740481C1C}">
                <a14:useLocalDpi xmlns:a14="http://schemas.microsoft.com/office/drawing/2010/main"/>
              </a:ext>
            </a:extLst>
          </a:blip>
          <a:srcRect/>
          <a:stretch/>
        </p:blipFill>
        <p:spPr>
          <a:xfrm>
            <a:off x="11289679" y="3117086"/>
            <a:ext cx="449450" cy="449450"/>
          </a:xfrm>
          <a:prstGeom prst="rect">
            <a:avLst/>
          </a:prstGeom>
        </p:spPr>
      </p:pic>
      <p:sp>
        <p:nvSpPr>
          <p:cNvPr id="114" name="Text Placeholder 6">
            <a:extLst>
              <a:ext uri="{FF2B5EF4-FFF2-40B4-BE49-F238E27FC236}">
                <a16:creationId xmlns:a16="http://schemas.microsoft.com/office/drawing/2014/main" id="{2AF49279-BC05-8C40-925F-2B60FDBBA1E0}"/>
              </a:ext>
            </a:extLst>
          </p:cNvPr>
          <p:cNvSpPr txBox="1">
            <a:spLocks/>
          </p:cNvSpPr>
          <p:nvPr/>
        </p:nvSpPr>
        <p:spPr>
          <a:xfrm>
            <a:off x="577721" y="4397515"/>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Pain Points</a:t>
            </a:r>
          </a:p>
        </p:txBody>
      </p:sp>
      <p:pic>
        <p:nvPicPr>
          <p:cNvPr id="115" name="Graphic 114">
            <a:extLst>
              <a:ext uri="{FF2B5EF4-FFF2-40B4-BE49-F238E27FC236}">
                <a16:creationId xmlns:a16="http://schemas.microsoft.com/office/drawing/2014/main" id="{7FCC2067-0A2E-7D40-BD2B-F2B6C8C1EDA0}"/>
              </a:ext>
            </a:extLst>
          </p:cNvPr>
          <p:cNvPicPr>
            <a:picLocks noChangeAspect="1"/>
          </p:cNvPicPr>
          <p:nvPr/>
        </p:nvPicPr>
        <p:blipFill>
          <a:blip r:embed="rId37" cstate="screen">
            <a:extLst>
              <a:ext uri="{28A0092B-C50C-407E-A947-70E740481C1C}">
                <a14:useLocalDpi xmlns:a14="http://schemas.microsoft.com/office/drawing/2010/main"/>
              </a:ext>
            </a:extLst>
          </a:blip>
          <a:srcRect/>
          <a:stretch/>
        </p:blipFill>
        <p:spPr>
          <a:xfrm>
            <a:off x="693406" y="3904753"/>
            <a:ext cx="449450" cy="449450"/>
          </a:xfrm>
          <a:prstGeom prst="rect">
            <a:avLst/>
          </a:prstGeom>
        </p:spPr>
      </p:pic>
      <p:sp>
        <p:nvSpPr>
          <p:cNvPr id="117" name="Text Placeholder 6">
            <a:extLst>
              <a:ext uri="{FF2B5EF4-FFF2-40B4-BE49-F238E27FC236}">
                <a16:creationId xmlns:a16="http://schemas.microsoft.com/office/drawing/2014/main" id="{D036E904-8423-CF4B-B1FC-00681A06DE7E}"/>
              </a:ext>
            </a:extLst>
          </p:cNvPr>
          <p:cNvSpPr txBox="1">
            <a:spLocks/>
          </p:cNvSpPr>
          <p:nvPr/>
        </p:nvSpPr>
        <p:spPr>
          <a:xfrm>
            <a:off x="1545641" y="4404148"/>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Patient Experience</a:t>
            </a:r>
          </a:p>
        </p:txBody>
      </p:sp>
      <p:pic>
        <p:nvPicPr>
          <p:cNvPr id="118" name="Graphic 117">
            <a:extLst>
              <a:ext uri="{FF2B5EF4-FFF2-40B4-BE49-F238E27FC236}">
                <a16:creationId xmlns:a16="http://schemas.microsoft.com/office/drawing/2014/main" id="{BD309A40-D6EF-B146-B3F8-B3AA8C6DC157}"/>
              </a:ext>
            </a:extLst>
          </p:cNvPr>
          <p:cNvPicPr>
            <a:picLocks noChangeAspect="1"/>
          </p:cNvPicPr>
          <p:nvPr/>
        </p:nvPicPr>
        <p:blipFill>
          <a:blip r:embed="rId38" cstate="screen">
            <a:extLst>
              <a:ext uri="{28A0092B-C50C-407E-A947-70E740481C1C}">
                <a14:useLocalDpi xmlns:a14="http://schemas.microsoft.com/office/drawing/2010/main"/>
              </a:ext>
            </a:extLst>
          </a:blip>
          <a:srcRect/>
          <a:stretch/>
        </p:blipFill>
        <p:spPr>
          <a:xfrm>
            <a:off x="1545641" y="3823630"/>
            <a:ext cx="558917" cy="558917"/>
          </a:xfrm>
          <a:prstGeom prst="rect">
            <a:avLst/>
          </a:prstGeom>
        </p:spPr>
      </p:pic>
      <p:sp>
        <p:nvSpPr>
          <p:cNvPr id="119" name="Text Placeholder 6">
            <a:extLst>
              <a:ext uri="{FF2B5EF4-FFF2-40B4-BE49-F238E27FC236}">
                <a16:creationId xmlns:a16="http://schemas.microsoft.com/office/drawing/2014/main" id="{E7525C8C-06EB-A14D-A4AB-9563783FD32E}"/>
              </a:ext>
            </a:extLst>
          </p:cNvPr>
          <p:cNvSpPr txBox="1">
            <a:spLocks/>
          </p:cNvSpPr>
          <p:nvPr/>
        </p:nvSpPr>
        <p:spPr>
          <a:xfrm>
            <a:off x="2452366" y="4404215"/>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Partners</a:t>
            </a:r>
          </a:p>
        </p:txBody>
      </p:sp>
      <p:pic>
        <p:nvPicPr>
          <p:cNvPr id="120" name="Graphic 119">
            <a:extLst>
              <a:ext uri="{FF2B5EF4-FFF2-40B4-BE49-F238E27FC236}">
                <a16:creationId xmlns:a16="http://schemas.microsoft.com/office/drawing/2014/main" id="{24EF30B4-FA71-B04A-94FF-938F80DB3843}"/>
              </a:ext>
            </a:extLst>
          </p:cNvPr>
          <p:cNvPicPr>
            <a:picLocks noChangeAspect="1"/>
          </p:cNvPicPr>
          <p:nvPr/>
        </p:nvPicPr>
        <p:blipFill>
          <a:blip r:embed="rId39" cstate="screen">
            <a:extLst>
              <a:ext uri="{28A0092B-C50C-407E-A947-70E740481C1C}">
                <a14:useLocalDpi xmlns:a14="http://schemas.microsoft.com/office/drawing/2010/main"/>
              </a:ext>
            </a:extLst>
          </a:blip>
          <a:srcRect/>
          <a:stretch/>
        </p:blipFill>
        <p:spPr>
          <a:xfrm>
            <a:off x="2511924" y="3857604"/>
            <a:ext cx="462950" cy="462950"/>
          </a:xfrm>
          <a:prstGeom prst="rect">
            <a:avLst/>
          </a:prstGeom>
        </p:spPr>
      </p:pic>
      <p:sp>
        <p:nvSpPr>
          <p:cNvPr id="121" name="Text Placeholder 6">
            <a:extLst>
              <a:ext uri="{FF2B5EF4-FFF2-40B4-BE49-F238E27FC236}">
                <a16:creationId xmlns:a16="http://schemas.microsoft.com/office/drawing/2014/main" id="{CDF7DCA5-026A-1F4A-BB05-1684B10E25A2}"/>
              </a:ext>
            </a:extLst>
          </p:cNvPr>
          <p:cNvSpPr txBox="1">
            <a:spLocks/>
          </p:cNvSpPr>
          <p:nvPr/>
        </p:nvSpPr>
        <p:spPr>
          <a:xfrm>
            <a:off x="3351089" y="4390047"/>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Peer-to-Peer Networking</a:t>
            </a:r>
          </a:p>
        </p:txBody>
      </p:sp>
      <p:pic>
        <p:nvPicPr>
          <p:cNvPr id="122" name="Graphic 121">
            <a:extLst>
              <a:ext uri="{FF2B5EF4-FFF2-40B4-BE49-F238E27FC236}">
                <a16:creationId xmlns:a16="http://schemas.microsoft.com/office/drawing/2014/main" id="{81DE6C71-6499-D84B-95F2-61DE23403015}"/>
              </a:ext>
            </a:extLst>
          </p:cNvPr>
          <p:cNvPicPr>
            <a:picLocks noChangeAspect="1"/>
          </p:cNvPicPr>
          <p:nvPr/>
        </p:nvPicPr>
        <p:blipFill>
          <a:blip r:embed="rId40" cstate="screen">
            <a:extLst>
              <a:ext uri="{28A0092B-C50C-407E-A947-70E740481C1C}">
                <a14:useLocalDpi xmlns:a14="http://schemas.microsoft.com/office/drawing/2010/main"/>
              </a:ext>
            </a:extLst>
          </a:blip>
          <a:srcRect/>
          <a:stretch/>
        </p:blipFill>
        <p:spPr>
          <a:xfrm>
            <a:off x="3418913" y="3897285"/>
            <a:ext cx="423269" cy="423269"/>
          </a:xfrm>
          <a:prstGeom prst="rect">
            <a:avLst/>
          </a:prstGeom>
        </p:spPr>
      </p:pic>
      <p:sp>
        <p:nvSpPr>
          <p:cNvPr id="123" name="Text Placeholder 6">
            <a:extLst>
              <a:ext uri="{FF2B5EF4-FFF2-40B4-BE49-F238E27FC236}">
                <a16:creationId xmlns:a16="http://schemas.microsoft.com/office/drawing/2014/main" id="{555C5C11-9E94-D441-AE7B-A36B9B2A3350}"/>
              </a:ext>
            </a:extLst>
          </p:cNvPr>
          <p:cNvSpPr txBox="1">
            <a:spLocks/>
          </p:cNvSpPr>
          <p:nvPr/>
        </p:nvSpPr>
        <p:spPr>
          <a:xfrm>
            <a:off x="4246136" y="4402431"/>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Performance Improvement</a:t>
            </a:r>
          </a:p>
        </p:txBody>
      </p:sp>
      <p:pic>
        <p:nvPicPr>
          <p:cNvPr id="124" name="Graphic 123">
            <a:extLst>
              <a:ext uri="{FF2B5EF4-FFF2-40B4-BE49-F238E27FC236}">
                <a16:creationId xmlns:a16="http://schemas.microsoft.com/office/drawing/2014/main" id="{44F91E36-E4B4-3D4D-9215-C5D5ECF7C0B7}"/>
              </a:ext>
            </a:extLst>
          </p:cNvPr>
          <p:cNvPicPr>
            <a:picLocks noChangeAspect="1"/>
          </p:cNvPicPr>
          <p:nvPr/>
        </p:nvPicPr>
        <p:blipFill>
          <a:blip r:embed="rId41" cstate="screen">
            <a:extLst>
              <a:ext uri="{28A0092B-C50C-407E-A947-70E740481C1C}">
                <a14:useLocalDpi xmlns:a14="http://schemas.microsoft.com/office/drawing/2010/main"/>
              </a:ext>
            </a:extLst>
          </a:blip>
          <a:srcRect/>
          <a:stretch/>
        </p:blipFill>
        <p:spPr>
          <a:xfrm>
            <a:off x="4338933" y="3909669"/>
            <a:ext cx="423269" cy="423269"/>
          </a:xfrm>
          <a:prstGeom prst="rect">
            <a:avLst/>
          </a:prstGeom>
        </p:spPr>
      </p:pic>
      <p:sp>
        <p:nvSpPr>
          <p:cNvPr id="125" name="Text Placeholder 6">
            <a:extLst>
              <a:ext uri="{FF2B5EF4-FFF2-40B4-BE49-F238E27FC236}">
                <a16:creationId xmlns:a16="http://schemas.microsoft.com/office/drawing/2014/main" id="{7B823EF2-6F99-E448-BF76-34BE62C13963}"/>
              </a:ext>
            </a:extLst>
          </p:cNvPr>
          <p:cNvSpPr txBox="1">
            <a:spLocks/>
          </p:cNvSpPr>
          <p:nvPr/>
        </p:nvSpPr>
        <p:spPr>
          <a:xfrm>
            <a:off x="5321676" y="4333621"/>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Phone</a:t>
            </a:r>
          </a:p>
        </p:txBody>
      </p:sp>
      <p:pic>
        <p:nvPicPr>
          <p:cNvPr id="126" name="Graphic 125">
            <a:extLst>
              <a:ext uri="{FF2B5EF4-FFF2-40B4-BE49-F238E27FC236}">
                <a16:creationId xmlns:a16="http://schemas.microsoft.com/office/drawing/2014/main" id="{579A9A72-6DEC-BB4F-92D7-7C3B30529402}"/>
              </a:ext>
            </a:extLst>
          </p:cNvPr>
          <p:cNvPicPr>
            <a:picLocks noChangeAspect="1"/>
          </p:cNvPicPr>
          <p:nvPr/>
        </p:nvPicPr>
        <p:blipFill>
          <a:blip r:embed="rId42" cstate="screen">
            <a:extLst>
              <a:ext uri="{28A0092B-C50C-407E-A947-70E740481C1C}">
                <a14:useLocalDpi xmlns:a14="http://schemas.microsoft.com/office/drawing/2010/main"/>
              </a:ext>
            </a:extLst>
          </a:blip>
          <a:srcRect/>
          <a:stretch/>
        </p:blipFill>
        <p:spPr>
          <a:xfrm>
            <a:off x="5392452" y="3856157"/>
            <a:ext cx="417365" cy="417365"/>
          </a:xfrm>
          <a:prstGeom prst="rect">
            <a:avLst/>
          </a:prstGeom>
        </p:spPr>
      </p:pic>
      <p:sp>
        <p:nvSpPr>
          <p:cNvPr id="127" name="Text Placeholder 6">
            <a:extLst>
              <a:ext uri="{FF2B5EF4-FFF2-40B4-BE49-F238E27FC236}">
                <a16:creationId xmlns:a16="http://schemas.microsoft.com/office/drawing/2014/main" id="{ADC3DA84-9D28-254E-90D4-41F367527715}"/>
              </a:ext>
            </a:extLst>
          </p:cNvPr>
          <p:cNvSpPr txBox="1">
            <a:spLocks/>
          </p:cNvSpPr>
          <p:nvPr/>
        </p:nvSpPr>
        <p:spPr>
          <a:xfrm>
            <a:off x="6373496" y="4424630"/>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Respond</a:t>
            </a:r>
          </a:p>
        </p:txBody>
      </p:sp>
      <p:pic>
        <p:nvPicPr>
          <p:cNvPr id="128" name="Graphic 127">
            <a:extLst>
              <a:ext uri="{FF2B5EF4-FFF2-40B4-BE49-F238E27FC236}">
                <a16:creationId xmlns:a16="http://schemas.microsoft.com/office/drawing/2014/main" id="{0CEA4C9F-6F87-3349-841D-98BC1768E405}"/>
              </a:ext>
            </a:extLst>
          </p:cNvPr>
          <p:cNvPicPr>
            <a:picLocks noChangeAspect="1"/>
          </p:cNvPicPr>
          <p:nvPr/>
        </p:nvPicPr>
        <p:blipFill>
          <a:blip r:embed="rId43" cstate="screen">
            <a:extLst>
              <a:ext uri="{28A0092B-C50C-407E-A947-70E740481C1C}">
                <a14:useLocalDpi xmlns:a14="http://schemas.microsoft.com/office/drawing/2010/main"/>
              </a:ext>
            </a:extLst>
          </a:blip>
          <a:srcRect/>
          <a:stretch/>
        </p:blipFill>
        <p:spPr>
          <a:xfrm>
            <a:off x="6502517" y="3967944"/>
            <a:ext cx="417366" cy="417366"/>
          </a:xfrm>
          <a:prstGeom prst="rect">
            <a:avLst/>
          </a:prstGeom>
        </p:spPr>
      </p:pic>
      <p:sp>
        <p:nvSpPr>
          <p:cNvPr id="129" name="Text Placeholder 6">
            <a:extLst>
              <a:ext uri="{FF2B5EF4-FFF2-40B4-BE49-F238E27FC236}">
                <a16:creationId xmlns:a16="http://schemas.microsoft.com/office/drawing/2014/main" id="{7C9BD8E4-6810-7849-948D-EB5E019B34C2}"/>
              </a:ext>
            </a:extLst>
          </p:cNvPr>
          <p:cNvSpPr txBox="1">
            <a:spLocks/>
          </p:cNvSpPr>
          <p:nvPr/>
        </p:nvSpPr>
        <p:spPr>
          <a:xfrm>
            <a:off x="7434696" y="4460772"/>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Service Recovery</a:t>
            </a:r>
          </a:p>
        </p:txBody>
      </p:sp>
      <p:pic>
        <p:nvPicPr>
          <p:cNvPr id="130" name="Graphic 129">
            <a:extLst>
              <a:ext uri="{FF2B5EF4-FFF2-40B4-BE49-F238E27FC236}">
                <a16:creationId xmlns:a16="http://schemas.microsoft.com/office/drawing/2014/main" id="{37FD5523-FACC-C84D-A236-7639AEF57DD6}"/>
              </a:ext>
            </a:extLst>
          </p:cNvPr>
          <p:cNvPicPr>
            <a:picLocks noChangeAspect="1"/>
          </p:cNvPicPr>
          <p:nvPr/>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482678" y="3951715"/>
            <a:ext cx="462950" cy="462950"/>
          </a:xfrm>
          <a:prstGeom prst="rect">
            <a:avLst/>
          </a:prstGeom>
        </p:spPr>
      </p:pic>
      <p:sp>
        <p:nvSpPr>
          <p:cNvPr id="131" name="Text Placeholder 6">
            <a:extLst>
              <a:ext uri="{FF2B5EF4-FFF2-40B4-BE49-F238E27FC236}">
                <a16:creationId xmlns:a16="http://schemas.microsoft.com/office/drawing/2014/main" id="{F7CEBFA2-2314-DB42-904A-D7D35C482AD3}"/>
              </a:ext>
            </a:extLst>
          </p:cNvPr>
          <p:cNvSpPr txBox="1">
            <a:spLocks/>
          </p:cNvSpPr>
          <p:nvPr/>
        </p:nvSpPr>
        <p:spPr>
          <a:xfrm>
            <a:off x="8239323" y="4460772"/>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Survivor</a:t>
            </a:r>
          </a:p>
        </p:txBody>
      </p:sp>
      <p:pic>
        <p:nvPicPr>
          <p:cNvPr id="132" name="Graphic 131">
            <a:extLst>
              <a:ext uri="{FF2B5EF4-FFF2-40B4-BE49-F238E27FC236}">
                <a16:creationId xmlns:a16="http://schemas.microsoft.com/office/drawing/2014/main" id="{F3E275FE-083D-174B-8AFD-3714E3CFE17E}"/>
              </a:ext>
            </a:extLst>
          </p:cNvPr>
          <p:cNvPicPr>
            <a:picLocks noChangeAspect="1"/>
          </p:cNvPicPr>
          <p:nvPr/>
        </p:nvPicPr>
        <p:blipFill>
          <a:blip r:embed="rId46" cstate="screen">
            <a:extLst>
              <a:ext uri="{28A0092B-C50C-407E-A947-70E740481C1C}">
                <a14:useLocalDpi xmlns:a14="http://schemas.microsoft.com/office/drawing/2010/main"/>
              </a:ext>
            </a:extLst>
          </a:blip>
          <a:srcRect/>
          <a:stretch/>
        </p:blipFill>
        <p:spPr>
          <a:xfrm>
            <a:off x="8412998" y="3968010"/>
            <a:ext cx="449450" cy="449450"/>
          </a:xfrm>
          <a:prstGeom prst="rect">
            <a:avLst/>
          </a:prstGeom>
        </p:spPr>
      </p:pic>
      <p:sp>
        <p:nvSpPr>
          <p:cNvPr id="133" name="Text Placeholder 6">
            <a:extLst>
              <a:ext uri="{FF2B5EF4-FFF2-40B4-BE49-F238E27FC236}">
                <a16:creationId xmlns:a16="http://schemas.microsoft.com/office/drawing/2014/main" id="{39D16D80-B2AE-A343-B332-0CA3C849F862}"/>
              </a:ext>
            </a:extLst>
          </p:cNvPr>
          <p:cNvSpPr txBox="1">
            <a:spLocks/>
          </p:cNvSpPr>
          <p:nvPr/>
        </p:nvSpPr>
        <p:spPr>
          <a:xfrm>
            <a:off x="9256843" y="442722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Technology</a:t>
            </a:r>
          </a:p>
        </p:txBody>
      </p:sp>
      <p:pic>
        <p:nvPicPr>
          <p:cNvPr id="134" name="Graphic 133">
            <a:extLst>
              <a:ext uri="{FF2B5EF4-FFF2-40B4-BE49-F238E27FC236}">
                <a16:creationId xmlns:a16="http://schemas.microsoft.com/office/drawing/2014/main" id="{15D59AAB-894C-BE45-A343-0EDB523D8EA3}"/>
              </a:ext>
            </a:extLst>
          </p:cNvPr>
          <p:cNvPicPr>
            <a:picLocks noChangeAspect="1"/>
          </p:cNvPicPr>
          <p:nvPr/>
        </p:nvPicPr>
        <p:blipFill>
          <a:blip r:embed="rId47" cstate="screen">
            <a:extLst>
              <a:ext uri="{28A0092B-C50C-407E-A947-70E740481C1C}">
                <a14:useLocalDpi xmlns:a14="http://schemas.microsoft.com/office/drawing/2010/main"/>
              </a:ext>
            </a:extLst>
          </a:blip>
          <a:srcRect/>
          <a:stretch/>
        </p:blipFill>
        <p:spPr>
          <a:xfrm>
            <a:off x="9372528" y="3934462"/>
            <a:ext cx="449450" cy="449450"/>
          </a:xfrm>
          <a:prstGeom prst="rect">
            <a:avLst/>
          </a:prstGeom>
        </p:spPr>
      </p:pic>
      <p:sp>
        <p:nvSpPr>
          <p:cNvPr id="135" name="Text Placeholder 6">
            <a:extLst>
              <a:ext uri="{FF2B5EF4-FFF2-40B4-BE49-F238E27FC236}">
                <a16:creationId xmlns:a16="http://schemas.microsoft.com/office/drawing/2014/main" id="{3230790B-82F1-1C41-98E2-2FF10268FB7E}"/>
              </a:ext>
            </a:extLst>
          </p:cNvPr>
          <p:cNvSpPr txBox="1">
            <a:spLocks/>
          </p:cNvSpPr>
          <p:nvPr/>
        </p:nvSpPr>
        <p:spPr>
          <a:xfrm>
            <a:off x="10242294" y="442250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The Board</a:t>
            </a:r>
          </a:p>
        </p:txBody>
      </p:sp>
      <p:pic>
        <p:nvPicPr>
          <p:cNvPr id="136" name="Graphic 135">
            <a:extLst>
              <a:ext uri="{FF2B5EF4-FFF2-40B4-BE49-F238E27FC236}">
                <a16:creationId xmlns:a16="http://schemas.microsoft.com/office/drawing/2014/main" id="{E5CEB8E9-1901-6A47-85B8-BF538ABF5763}"/>
              </a:ext>
            </a:extLst>
          </p:cNvPr>
          <p:cNvPicPr>
            <a:picLocks noChangeAspect="1"/>
          </p:cNvPicPr>
          <p:nvPr/>
        </p:nvPicPr>
        <p:blipFill>
          <a:blip r:embed="rId48" cstate="screen">
            <a:extLst>
              <a:ext uri="{28A0092B-C50C-407E-A947-70E740481C1C}">
                <a14:useLocalDpi xmlns:a14="http://schemas.microsoft.com/office/drawing/2010/main"/>
              </a:ext>
            </a:extLst>
          </a:blip>
          <a:srcRect/>
          <a:stretch/>
        </p:blipFill>
        <p:spPr>
          <a:xfrm>
            <a:off x="10357979" y="3929746"/>
            <a:ext cx="449450" cy="449450"/>
          </a:xfrm>
          <a:prstGeom prst="rect">
            <a:avLst/>
          </a:prstGeom>
        </p:spPr>
      </p:pic>
      <p:sp>
        <p:nvSpPr>
          <p:cNvPr id="137" name="Text Placeholder 6">
            <a:extLst>
              <a:ext uri="{FF2B5EF4-FFF2-40B4-BE49-F238E27FC236}">
                <a16:creationId xmlns:a16="http://schemas.microsoft.com/office/drawing/2014/main" id="{F14900F6-509E-BA43-A1B1-705E04D3FD7D}"/>
              </a:ext>
            </a:extLst>
          </p:cNvPr>
          <p:cNvSpPr txBox="1">
            <a:spLocks/>
          </p:cNvSpPr>
          <p:nvPr/>
        </p:nvSpPr>
        <p:spPr>
          <a:xfrm>
            <a:off x="11173994" y="4445964"/>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Tools</a:t>
            </a:r>
          </a:p>
        </p:txBody>
      </p:sp>
      <p:pic>
        <p:nvPicPr>
          <p:cNvPr id="138" name="Graphic 137">
            <a:extLst>
              <a:ext uri="{FF2B5EF4-FFF2-40B4-BE49-F238E27FC236}">
                <a16:creationId xmlns:a16="http://schemas.microsoft.com/office/drawing/2014/main" id="{32FC261C-559B-3349-97FA-5168BDB014D4}"/>
              </a:ext>
            </a:extLst>
          </p:cNvPr>
          <p:cNvPicPr>
            <a:picLocks noChangeAspect="1"/>
          </p:cNvPicPr>
          <p:nvPr/>
        </p:nvPicPr>
        <p:blipFill>
          <a:blip r:embed="rId49" cstate="screen">
            <a:extLst>
              <a:ext uri="{28A0092B-C50C-407E-A947-70E740481C1C}">
                <a14:useLocalDpi xmlns:a14="http://schemas.microsoft.com/office/drawing/2010/main"/>
              </a:ext>
            </a:extLst>
          </a:blip>
          <a:srcRect/>
          <a:stretch/>
        </p:blipFill>
        <p:spPr>
          <a:xfrm>
            <a:off x="11289679" y="3953202"/>
            <a:ext cx="449450" cy="449450"/>
          </a:xfrm>
          <a:prstGeom prst="rect">
            <a:avLst/>
          </a:prstGeom>
        </p:spPr>
      </p:pic>
      <p:sp>
        <p:nvSpPr>
          <p:cNvPr id="139" name="Text Placeholder 6">
            <a:extLst>
              <a:ext uri="{FF2B5EF4-FFF2-40B4-BE49-F238E27FC236}">
                <a16:creationId xmlns:a16="http://schemas.microsoft.com/office/drawing/2014/main" id="{13EFDDFD-9E07-294F-A81D-557CB070CBDF}"/>
              </a:ext>
            </a:extLst>
          </p:cNvPr>
          <p:cNvSpPr txBox="1">
            <a:spLocks/>
          </p:cNvSpPr>
          <p:nvPr/>
        </p:nvSpPr>
        <p:spPr>
          <a:xfrm>
            <a:off x="577721" y="5363728"/>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Training</a:t>
            </a:r>
          </a:p>
        </p:txBody>
      </p:sp>
      <p:pic>
        <p:nvPicPr>
          <p:cNvPr id="140" name="Graphic 139">
            <a:extLst>
              <a:ext uri="{FF2B5EF4-FFF2-40B4-BE49-F238E27FC236}">
                <a16:creationId xmlns:a16="http://schemas.microsoft.com/office/drawing/2014/main" id="{6A0EF426-3716-E047-B781-6172585778E1}"/>
              </a:ext>
            </a:extLst>
          </p:cNvPr>
          <p:cNvPicPr>
            <a:picLocks noChangeAspect="1"/>
          </p:cNvPicPr>
          <p:nvPr/>
        </p:nvPicPr>
        <p:blipFill>
          <a:blip r:embed="rId50" cstate="screen">
            <a:extLst>
              <a:ext uri="{28A0092B-C50C-407E-A947-70E740481C1C}">
                <a14:useLocalDpi xmlns:a14="http://schemas.microsoft.com/office/drawing/2010/main"/>
              </a:ext>
            </a:extLst>
          </a:blip>
          <a:srcRect/>
          <a:stretch/>
        </p:blipFill>
        <p:spPr>
          <a:xfrm>
            <a:off x="693406" y="4870966"/>
            <a:ext cx="449450" cy="449450"/>
          </a:xfrm>
          <a:prstGeom prst="rect">
            <a:avLst/>
          </a:prstGeom>
        </p:spPr>
      </p:pic>
      <p:sp>
        <p:nvSpPr>
          <p:cNvPr id="143" name="Text Placeholder 6">
            <a:extLst>
              <a:ext uri="{FF2B5EF4-FFF2-40B4-BE49-F238E27FC236}">
                <a16:creationId xmlns:a16="http://schemas.microsoft.com/office/drawing/2014/main" id="{F28B2E5B-1422-2D40-9C97-E75854791AE2}"/>
              </a:ext>
            </a:extLst>
          </p:cNvPr>
          <p:cNvSpPr txBox="1">
            <a:spLocks/>
          </p:cNvSpPr>
          <p:nvPr/>
        </p:nvSpPr>
        <p:spPr>
          <a:xfrm>
            <a:off x="1545641" y="5387990"/>
            <a:ext cx="558917" cy="264379"/>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Trust</a:t>
            </a:r>
          </a:p>
        </p:txBody>
      </p:sp>
      <p:pic>
        <p:nvPicPr>
          <p:cNvPr id="144" name="Graphic 143">
            <a:extLst>
              <a:ext uri="{FF2B5EF4-FFF2-40B4-BE49-F238E27FC236}">
                <a16:creationId xmlns:a16="http://schemas.microsoft.com/office/drawing/2014/main" id="{058AE210-2D2B-0147-8543-44DF5CD60573}"/>
              </a:ext>
            </a:extLst>
          </p:cNvPr>
          <p:cNvPicPr>
            <a:picLocks noChangeAspect="1"/>
          </p:cNvPicPr>
          <p:nvPr/>
        </p:nvPicPr>
        <p:blipFill>
          <a:blip r:embed="rId51" cstate="screen">
            <a:extLst>
              <a:ext uri="{28A0092B-C50C-407E-A947-70E740481C1C}">
                <a14:useLocalDpi xmlns:a14="http://schemas.microsoft.com/office/drawing/2010/main"/>
              </a:ext>
            </a:extLst>
          </a:blip>
          <a:srcRect/>
          <a:stretch/>
        </p:blipFill>
        <p:spPr>
          <a:xfrm>
            <a:off x="1545641" y="4807472"/>
            <a:ext cx="558917" cy="558917"/>
          </a:xfrm>
          <a:prstGeom prst="rect">
            <a:avLst/>
          </a:prstGeom>
        </p:spPr>
      </p:pic>
      <p:sp>
        <p:nvSpPr>
          <p:cNvPr id="145" name="Text Placeholder 6">
            <a:extLst>
              <a:ext uri="{FF2B5EF4-FFF2-40B4-BE49-F238E27FC236}">
                <a16:creationId xmlns:a16="http://schemas.microsoft.com/office/drawing/2014/main" id="{9D5DD0A7-5CAE-ED41-8EAF-EF30658369C3}"/>
              </a:ext>
            </a:extLst>
          </p:cNvPr>
          <p:cNvSpPr txBox="1">
            <a:spLocks/>
          </p:cNvSpPr>
          <p:nvPr/>
        </p:nvSpPr>
        <p:spPr>
          <a:xfrm>
            <a:off x="2452366" y="5388057"/>
            <a:ext cx="582066"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VBA</a:t>
            </a:r>
          </a:p>
        </p:txBody>
      </p:sp>
      <p:pic>
        <p:nvPicPr>
          <p:cNvPr id="146" name="Graphic 145">
            <a:extLst>
              <a:ext uri="{FF2B5EF4-FFF2-40B4-BE49-F238E27FC236}">
                <a16:creationId xmlns:a16="http://schemas.microsoft.com/office/drawing/2014/main" id="{DB4CDABE-B0D3-5648-800E-21B46530F409}"/>
              </a:ext>
            </a:extLst>
          </p:cNvPr>
          <p:cNvPicPr>
            <a:picLocks noChangeAspect="1"/>
          </p:cNvPicPr>
          <p:nvPr/>
        </p:nvPicPr>
        <p:blipFill>
          <a:blip r:embed="rId52" cstate="screen">
            <a:extLst>
              <a:ext uri="{28A0092B-C50C-407E-A947-70E740481C1C}">
                <a14:useLocalDpi xmlns:a14="http://schemas.microsoft.com/office/drawing/2010/main"/>
              </a:ext>
            </a:extLst>
          </a:blip>
          <a:srcRect/>
          <a:stretch/>
        </p:blipFill>
        <p:spPr>
          <a:xfrm>
            <a:off x="2511924" y="4841446"/>
            <a:ext cx="462950" cy="462950"/>
          </a:xfrm>
          <a:prstGeom prst="rect">
            <a:avLst/>
          </a:prstGeom>
        </p:spPr>
      </p:pic>
      <p:sp>
        <p:nvSpPr>
          <p:cNvPr id="147" name="Text Placeholder 6">
            <a:extLst>
              <a:ext uri="{FF2B5EF4-FFF2-40B4-BE49-F238E27FC236}">
                <a16:creationId xmlns:a16="http://schemas.microsoft.com/office/drawing/2014/main" id="{9BB314F7-F31D-D045-9ADB-DCF2AD8B4FA6}"/>
              </a:ext>
            </a:extLst>
          </p:cNvPr>
          <p:cNvSpPr txBox="1">
            <a:spLocks/>
          </p:cNvSpPr>
          <p:nvPr/>
        </p:nvSpPr>
        <p:spPr>
          <a:xfrm>
            <a:off x="3351089" y="5373889"/>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a:t>
            </a:r>
          </a:p>
        </p:txBody>
      </p:sp>
      <p:pic>
        <p:nvPicPr>
          <p:cNvPr id="148" name="Graphic 147">
            <a:extLst>
              <a:ext uri="{FF2B5EF4-FFF2-40B4-BE49-F238E27FC236}">
                <a16:creationId xmlns:a16="http://schemas.microsoft.com/office/drawing/2014/main" id="{FAA939BD-59E7-994A-8EEC-C627B1A5FA77}"/>
              </a:ext>
            </a:extLst>
          </p:cNvPr>
          <p:cNvPicPr>
            <a:picLocks noChangeAspect="1"/>
          </p:cNvPicPr>
          <p:nvPr/>
        </p:nvPicPr>
        <p:blipFill>
          <a:blip r:embed="rId53" cstate="screen">
            <a:extLst>
              <a:ext uri="{28A0092B-C50C-407E-A947-70E740481C1C}">
                <a14:useLocalDpi xmlns:a14="http://schemas.microsoft.com/office/drawing/2010/main"/>
              </a:ext>
            </a:extLst>
          </a:blip>
          <a:srcRect/>
          <a:stretch/>
        </p:blipFill>
        <p:spPr>
          <a:xfrm>
            <a:off x="3418913" y="4881127"/>
            <a:ext cx="423269" cy="423269"/>
          </a:xfrm>
          <a:prstGeom prst="rect">
            <a:avLst/>
          </a:prstGeom>
        </p:spPr>
      </p:pic>
      <p:sp>
        <p:nvSpPr>
          <p:cNvPr id="149" name="Text Placeholder 6">
            <a:extLst>
              <a:ext uri="{FF2B5EF4-FFF2-40B4-BE49-F238E27FC236}">
                <a16:creationId xmlns:a16="http://schemas.microsoft.com/office/drawing/2014/main" id="{8AD79356-F9F3-5D4D-B1D2-9BD92917AF89}"/>
              </a:ext>
            </a:extLst>
          </p:cNvPr>
          <p:cNvSpPr txBox="1">
            <a:spLocks/>
          </p:cNvSpPr>
          <p:nvPr/>
        </p:nvSpPr>
        <p:spPr>
          <a:xfrm>
            <a:off x="4246136" y="5386273"/>
            <a:ext cx="60886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Experience (</a:t>
            </a:r>
            <a:r>
              <a:rPr lang="en-US" sz="800" dirty="0" err="1"/>
              <a:t>VetXL</a:t>
            </a:r>
            <a:r>
              <a:rPr lang="en-US" sz="800" dirty="0"/>
              <a:t>)</a:t>
            </a:r>
          </a:p>
        </p:txBody>
      </p:sp>
      <p:pic>
        <p:nvPicPr>
          <p:cNvPr id="150" name="Graphic 149">
            <a:extLst>
              <a:ext uri="{FF2B5EF4-FFF2-40B4-BE49-F238E27FC236}">
                <a16:creationId xmlns:a16="http://schemas.microsoft.com/office/drawing/2014/main" id="{238ABEC6-3ACF-F34F-AECF-816F37237F68}"/>
              </a:ext>
            </a:extLst>
          </p:cNvPr>
          <p:cNvPicPr>
            <a:picLocks noChangeAspect="1"/>
          </p:cNvPicPr>
          <p:nvPr/>
        </p:nvPicPr>
        <p:blipFill>
          <a:blip r:embed="rId54" cstate="screen">
            <a:extLst>
              <a:ext uri="{28A0092B-C50C-407E-A947-70E740481C1C}">
                <a14:useLocalDpi xmlns:a14="http://schemas.microsoft.com/office/drawing/2010/main"/>
              </a:ext>
            </a:extLst>
          </a:blip>
          <a:srcRect/>
          <a:stretch/>
        </p:blipFill>
        <p:spPr>
          <a:xfrm>
            <a:off x="4338933" y="4893511"/>
            <a:ext cx="423269" cy="423269"/>
          </a:xfrm>
          <a:prstGeom prst="rect">
            <a:avLst/>
          </a:prstGeom>
        </p:spPr>
      </p:pic>
      <p:sp>
        <p:nvSpPr>
          <p:cNvPr id="151" name="Text Placeholder 6">
            <a:extLst>
              <a:ext uri="{FF2B5EF4-FFF2-40B4-BE49-F238E27FC236}">
                <a16:creationId xmlns:a16="http://schemas.microsoft.com/office/drawing/2014/main" id="{2FA31F2F-C8A1-7E4E-AD67-44F08EECB2EF}"/>
              </a:ext>
            </a:extLst>
          </p:cNvPr>
          <p:cNvSpPr txBox="1">
            <a:spLocks/>
          </p:cNvSpPr>
          <p:nvPr/>
        </p:nvSpPr>
        <p:spPr>
          <a:xfrm>
            <a:off x="5278523" y="5317565"/>
            <a:ext cx="645220"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Veterans Service Organizations</a:t>
            </a:r>
          </a:p>
        </p:txBody>
      </p:sp>
      <p:pic>
        <p:nvPicPr>
          <p:cNvPr id="152" name="Graphic 151">
            <a:extLst>
              <a:ext uri="{FF2B5EF4-FFF2-40B4-BE49-F238E27FC236}">
                <a16:creationId xmlns:a16="http://schemas.microsoft.com/office/drawing/2014/main" id="{916C92D9-4003-D042-B3E7-FECF6105179D}"/>
              </a:ext>
            </a:extLst>
          </p:cNvPr>
          <p:cNvPicPr>
            <a:picLocks noChangeAspect="1"/>
          </p:cNvPicPr>
          <p:nvPr/>
        </p:nvPicPr>
        <p:blipFill>
          <a:blip r:embed="rId55" cstate="screen">
            <a:extLst>
              <a:ext uri="{28A0092B-C50C-407E-A947-70E740481C1C}">
                <a14:useLocalDpi xmlns:a14="http://schemas.microsoft.com/office/drawing/2010/main"/>
              </a:ext>
            </a:extLst>
          </a:blip>
          <a:srcRect/>
          <a:stretch/>
        </p:blipFill>
        <p:spPr>
          <a:xfrm>
            <a:off x="5392452" y="4839999"/>
            <a:ext cx="417365" cy="417365"/>
          </a:xfrm>
          <a:prstGeom prst="rect">
            <a:avLst/>
          </a:prstGeom>
        </p:spPr>
      </p:pic>
      <p:sp>
        <p:nvSpPr>
          <p:cNvPr id="153" name="Text Placeholder 6">
            <a:extLst>
              <a:ext uri="{FF2B5EF4-FFF2-40B4-BE49-F238E27FC236}">
                <a16:creationId xmlns:a16="http://schemas.microsoft.com/office/drawing/2014/main" id="{BFF968AD-B0E2-F54E-AAF4-1FEC34BA2D82}"/>
              </a:ext>
            </a:extLst>
          </p:cNvPr>
          <p:cNvSpPr txBox="1">
            <a:spLocks/>
          </p:cNvSpPr>
          <p:nvPr/>
        </p:nvSpPr>
        <p:spPr>
          <a:xfrm>
            <a:off x="6373496" y="5408472"/>
            <a:ext cx="675411"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VHA</a:t>
            </a:r>
          </a:p>
        </p:txBody>
      </p:sp>
      <p:pic>
        <p:nvPicPr>
          <p:cNvPr id="154" name="Graphic 153">
            <a:extLst>
              <a:ext uri="{FF2B5EF4-FFF2-40B4-BE49-F238E27FC236}">
                <a16:creationId xmlns:a16="http://schemas.microsoft.com/office/drawing/2014/main" id="{436F9D80-045B-B343-B6F8-81095AF9C653}"/>
              </a:ext>
            </a:extLst>
          </p:cNvPr>
          <p:cNvPicPr>
            <a:picLocks noChangeAspect="1"/>
          </p:cNvPicPr>
          <p:nvPr/>
        </p:nvPicPr>
        <p:blipFill>
          <a:blip r:embed="rId56" cstate="screen">
            <a:extLst>
              <a:ext uri="{28A0092B-C50C-407E-A947-70E740481C1C}">
                <a14:useLocalDpi xmlns:a14="http://schemas.microsoft.com/office/drawing/2010/main"/>
              </a:ext>
            </a:extLst>
          </a:blip>
          <a:srcRect/>
          <a:stretch/>
        </p:blipFill>
        <p:spPr>
          <a:xfrm>
            <a:off x="6502517" y="4951786"/>
            <a:ext cx="417366" cy="417366"/>
          </a:xfrm>
          <a:prstGeom prst="rect">
            <a:avLst/>
          </a:prstGeom>
        </p:spPr>
      </p:pic>
      <p:sp>
        <p:nvSpPr>
          <p:cNvPr id="155" name="Text Placeholder 6">
            <a:extLst>
              <a:ext uri="{FF2B5EF4-FFF2-40B4-BE49-F238E27FC236}">
                <a16:creationId xmlns:a16="http://schemas.microsoft.com/office/drawing/2014/main" id="{0E6679D4-89A7-9447-95D8-CA87825BB155}"/>
              </a:ext>
            </a:extLst>
          </p:cNvPr>
          <p:cNvSpPr txBox="1">
            <a:spLocks/>
          </p:cNvSpPr>
          <p:nvPr/>
        </p:nvSpPr>
        <p:spPr>
          <a:xfrm>
            <a:off x="7434696" y="544461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Virtual</a:t>
            </a:r>
          </a:p>
        </p:txBody>
      </p:sp>
      <p:pic>
        <p:nvPicPr>
          <p:cNvPr id="156" name="Graphic 155">
            <a:extLst>
              <a:ext uri="{FF2B5EF4-FFF2-40B4-BE49-F238E27FC236}">
                <a16:creationId xmlns:a16="http://schemas.microsoft.com/office/drawing/2014/main" id="{B03A7EC7-9486-E54E-BDD4-050E05DBDF77}"/>
              </a:ext>
            </a:extLst>
          </p:cNvPr>
          <p:cNvPicPr>
            <a:picLocks noChangeAspect="1"/>
          </p:cNvPicPr>
          <p:nvPr/>
        </p:nvPicPr>
        <p:blipFill>
          <a:blip r:embed="rId57" cstate="screen">
            <a:extLst>
              <a:ext uri="{28A0092B-C50C-407E-A947-70E740481C1C}">
                <a14:useLocalDpi xmlns:a14="http://schemas.microsoft.com/office/drawing/2010/main"/>
              </a:ext>
            </a:extLst>
          </a:blip>
          <a:srcRect/>
          <a:stretch/>
        </p:blipFill>
        <p:spPr>
          <a:xfrm>
            <a:off x="7482678" y="4935557"/>
            <a:ext cx="462950" cy="462950"/>
          </a:xfrm>
          <a:prstGeom prst="rect">
            <a:avLst/>
          </a:prstGeom>
        </p:spPr>
      </p:pic>
      <p:sp>
        <p:nvSpPr>
          <p:cNvPr id="157" name="Text Placeholder 6">
            <a:extLst>
              <a:ext uri="{FF2B5EF4-FFF2-40B4-BE49-F238E27FC236}">
                <a16:creationId xmlns:a16="http://schemas.microsoft.com/office/drawing/2014/main" id="{FBC24DDF-73B1-D843-AD4B-3E54CCEAA8DA}"/>
              </a:ext>
            </a:extLst>
          </p:cNvPr>
          <p:cNvSpPr txBox="1">
            <a:spLocks/>
          </p:cNvSpPr>
          <p:nvPr/>
        </p:nvSpPr>
        <p:spPr>
          <a:xfrm>
            <a:off x="8239323" y="5444614"/>
            <a:ext cx="79680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Volunteers</a:t>
            </a:r>
          </a:p>
        </p:txBody>
      </p:sp>
      <p:pic>
        <p:nvPicPr>
          <p:cNvPr id="158" name="Graphic 157">
            <a:extLst>
              <a:ext uri="{FF2B5EF4-FFF2-40B4-BE49-F238E27FC236}">
                <a16:creationId xmlns:a16="http://schemas.microsoft.com/office/drawing/2014/main" id="{26644C0F-149B-3A45-B861-B81994171BA5}"/>
              </a:ext>
            </a:extLst>
          </p:cNvPr>
          <p:cNvPicPr>
            <a:picLocks noChangeAspect="1"/>
          </p:cNvPicPr>
          <p:nvPr/>
        </p:nvPicPr>
        <p:blipFill>
          <a:blip r:embed="rId58" cstate="screen">
            <a:extLst>
              <a:ext uri="{28A0092B-C50C-407E-A947-70E740481C1C}">
                <a14:useLocalDpi xmlns:a14="http://schemas.microsoft.com/office/drawing/2010/main"/>
              </a:ext>
            </a:extLst>
          </a:blip>
          <a:srcRect/>
          <a:stretch/>
        </p:blipFill>
        <p:spPr>
          <a:xfrm>
            <a:off x="8412998" y="4951852"/>
            <a:ext cx="449450" cy="449450"/>
          </a:xfrm>
          <a:prstGeom prst="rect">
            <a:avLst/>
          </a:prstGeom>
        </p:spPr>
      </p:pic>
      <p:sp>
        <p:nvSpPr>
          <p:cNvPr id="159" name="Text Placeholder 6">
            <a:extLst>
              <a:ext uri="{FF2B5EF4-FFF2-40B4-BE49-F238E27FC236}">
                <a16:creationId xmlns:a16="http://schemas.microsoft.com/office/drawing/2014/main" id="{44341CE7-F346-8546-B829-EF7768C22912}"/>
              </a:ext>
            </a:extLst>
          </p:cNvPr>
          <p:cNvSpPr txBox="1">
            <a:spLocks/>
          </p:cNvSpPr>
          <p:nvPr/>
        </p:nvSpPr>
        <p:spPr>
          <a:xfrm>
            <a:off x="9256843" y="5411066"/>
            <a:ext cx="680823"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Women</a:t>
            </a:r>
          </a:p>
        </p:txBody>
      </p:sp>
      <p:pic>
        <p:nvPicPr>
          <p:cNvPr id="160" name="Graphic 159">
            <a:extLst>
              <a:ext uri="{FF2B5EF4-FFF2-40B4-BE49-F238E27FC236}">
                <a16:creationId xmlns:a16="http://schemas.microsoft.com/office/drawing/2014/main" id="{B7013779-C23F-4948-8E60-969BA83645B3}"/>
              </a:ext>
            </a:extLst>
          </p:cNvPr>
          <p:cNvPicPr>
            <a:picLocks noChangeAspect="1"/>
          </p:cNvPicPr>
          <p:nvPr/>
        </p:nvPicPr>
        <p:blipFill>
          <a:blip r:embed="rId59" cstate="screen">
            <a:extLst>
              <a:ext uri="{28A0092B-C50C-407E-A947-70E740481C1C}">
                <a14:useLocalDpi xmlns:a14="http://schemas.microsoft.com/office/drawing/2010/main"/>
              </a:ext>
            </a:extLst>
          </a:blip>
          <a:srcRect/>
          <a:stretch/>
        </p:blipFill>
        <p:spPr>
          <a:xfrm>
            <a:off x="9372528" y="4918304"/>
            <a:ext cx="449450" cy="449450"/>
          </a:xfrm>
          <a:prstGeom prst="rect">
            <a:avLst/>
          </a:prstGeom>
        </p:spPr>
      </p:pic>
      <p:sp>
        <p:nvSpPr>
          <p:cNvPr id="141" name="Text Placeholder 6">
            <a:extLst>
              <a:ext uri="{FF2B5EF4-FFF2-40B4-BE49-F238E27FC236}">
                <a16:creationId xmlns:a16="http://schemas.microsoft.com/office/drawing/2014/main" id="{8CC59624-D8BF-9D4F-AA2A-30475D52D558}"/>
              </a:ext>
            </a:extLst>
          </p:cNvPr>
          <p:cNvSpPr txBox="1">
            <a:spLocks/>
          </p:cNvSpPr>
          <p:nvPr/>
        </p:nvSpPr>
        <p:spPr>
          <a:xfrm>
            <a:off x="5347100" y="3497634"/>
            <a:ext cx="558917" cy="2643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400" kern="1200">
                <a:solidFill>
                  <a:schemeClr val="tx1">
                    <a:lumMod val="75000"/>
                  </a:schemeClr>
                </a:solidFill>
                <a:latin typeface="+mn-lt"/>
                <a:ea typeface="+mn-ea"/>
                <a:cs typeface="Georgia"/>
              </a:defRPr>
            </a:lvl1pPr>
            <a:lvl2pPr marL="457200" indent="0" algn="l" defTabSz="457200" rtl="0" eaLnBrk="1" latinLnBrk="0" hangingPunct="1">
              <a:spcBef>
                <a:spcPct val="20000"/>
              </a:spcBef>
              <a:buFont typeface="Arial"/>
              <a:buNone/>
              <a:defRPr sz="1200" kern="1200">
                <a:solidFill>
                  <a:schemeClr val="tx1">
                    <a:lumMod val="75000"/>
                  </a:schemeClr>
                </a:solidFill>
                <a:latin typeface="+mn-lt"/>
                <a:ea typeface="+mn-ea"/>
                <a:cs typeface="Georgia"/>
              </a:defRPr>
            </a:lvl2pPr>
            <a:lvl3pPr marL="914400" indent="0" algn="l" defTabSz="457200" rtl="0" eaLnBrk="1" latinLnBrk="0" hangingPunct="1">
              <a:spcBef>
                <a:spcPct val="20000"/>
              </a:spcBef>
              <a:buFont typeface="Arial"/>
              <a:buNone/>
              <a:defRPr sz="1000" kern="1200">
                <a:solidFill>
                  <a:schemeClr val="tx1">
                    <a:lumMod val="75000"/>
                  </a:schemeClr>
                </a:solidFill>
                <a:latin typeface="+mn-lt"/>
                <a:ea typeface="+mn-ea"/>
                <a:cs typeface="Georgia"/>
              </a:defRPr>
            </a:lvl3pPr>
            <a:lvl4pPr marL="1371600" indent="0" algn="l" defTabSz="457200" rtl="0" eaLnBrk="1" latinLnBrk="0" hangingPunct="1">
              <a:spcBef>
                <a:spcPct val="20000"/>
              </a:spcBef>
              <a:buFont typeface="Arial"/>
              <a:buNone/>
              <a:defRPr sz="900" kern="1200">
                <a:solidFill>
                  <a:schemeClr val="tx1">
                    <a:lumMod val="75000"/>
                  </a:schemeClr>
                </a:solidFill>
                <a:latin typeface="+mn-lt"/>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800" dirty="0"/>
              <a:t>LGBTQ</a:t>
            </a:r>
          </a:p>
        </p:txBody>
      </p:sp>
      <p:pic>
        <p:nvPicPr>
          <p:cNvPr id="142" name="Graphic 100">
            <a:extLst>
              <a:ext uri="{FF2B5EF4-FFF2-40B4-BE49-F238E27FC236}">
                <a16:creationId xmlns:a16="http://schemas.microsoft.com/office/drawing/2014/main" id="{A32E5C33-A7C9-154A-91A2-B0029E329214}"/>
              </a:ext>
            </a:extLst>
          </p:cNvPr>
          <p:cNvPicPr>
            <a:picLocks noChangeAspect="1"/>
          </p:cNvPicPr>
          <p:nvPr/>
        </p:nvPicPr>
        <p:blipFill>
          <a:blip r:embed="rId60" cstate="screen">
            <a:extLst>
              <a:ext uri="{28A0092B-C50C-407E-A947-70E740481C1C}">
                <a14:useLocalDpi xmlns:a14="http://schemas.microsoft.com/office/drawing/2010/main"/>
              </a:ext>
              <a:ext uri="{96DAC541-7B7A-43D3-8B79-37D633B846F1}">
                <asvg:svgBlip xmlns:asvg="http://schemas.microsoft.com/office/drawing/2016/SVG/main" r:embed="rId61"/>
              </a:ext>
            </a:extLst>
          </a:blip>
          <a:srcRect/>
          <a:stretch/>
        </p:blipFill>
        <p:spPr>
          <a:xfrm>
            <a:off x="5417876" y="3020170"/>
            <a:ext cx="417365" cy="417365"/>
          </a:xfrm>
          <a:prstGeom prst="rect">
            <a:avLst/>
          </a:prstGeom>
        </p:spPr>
      </p:pic>
    </p:spTree>
    <p:extLst>
      <p:ext uri="{BB962C8B-B14F-4D97-AF65-F5344CB8AC3E}">
        <p14:creationId xmlns:p14="http://schemas.microsoft.com/office/powerpoint/2010/main" val="36618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1</a:t>
            </a:fld>
            <a:endParaRPr lang="en-US" dirty="0"/>
          </a:p>
        </p:txBody>
      </p:sp>
      <p:sp>
        <p:nvSpPr>
          <p:cNvPr id="8" name="Content Placeholder 2">
            <a:extLst>
              <a:ext uri="{FF2B5EF4-FFF2-40B4-BE49-F238E27FC236}">
                <a16:creationId xmlns:a16="http://schemas.microsoft.com/office/drawing/2014/main" id="{BCD870C2-D0D9-44CE-BFEA-DF01DAF66047}"/>
              </a:ext>
            </a:extLst>
          </p:cNvPr>
          <p:cNvSpPr>
            <a:spLocks noGrp="1"/>
          </p:cNvSpPr>
          <p:nvPr>
            <p:ph sz="half" idx="1"/>
          </p:nvPr>
        </p:nvSpPr>
        <p:spPr>
          <a:xfrm>
            <a:off x="2377440" y="1248765"/>
            <a:ext cx="7564582" cy="5009795"/>
          </a:xfrm>
        </p:spPr>
        <p:txBody>
          <a:bodyPr anchor="ctr"/>
          <a:lstStyle/>
          <a:p>
            <a:pPr marL="0" indent="0">
              <a:lnSpc>
                <a:spcPct val="200000"/>
              </a:lnSpc>
              <a:buNone/>
            </a:pPr>
            <a:r>
              <a:rPr lang="en-US" sz="3000" dirty="0">
                <a:solidFill>
                  <a:schemeClr val="tx2"/>
                </a:solidFill>
              </a:rPr>
              <a:t>Understand the Desire stage of change</a:t>
            </a:r>
          </a:p>
          <a:p>
            <a:pPr marL="0" indent="0">
              <a:lnSpc>
                <a:spcPct val="200000"/>
              </a:lnSpc>
              <a:buNone/>
            </a:pPr>
            <a:r>
              <a:rPr lang="en-US" sz="3000" dirty="0">
                <a:solidFill>
                  <a:schemeClr val="tx2"/>
                </a:solidFill>
              </a:rPr>
              <a:t>Identify contributing factors to resistance</a:t>
            </a:r>
          </a:p>
          <a:p>
            <a:pPr marL="0" indent="0">
              <a:lnSpc>
                <a:spcPct val="200000"/>
              </a:lnSpc>
              <a:buNone/>
            </a:pPr>
            <a:r>
              <a:rPr lang="en-US" sz="3000" dirty="0">
                <a:solidFill>
                  <a:schemeClr val="tx2"/>
                </a:solidFill>
              </a:rPr>
              <a:t>Learn skills to lead change without authority</a:t>
            </a:r>
          </a:p>
        </p:txBody>
      </p:sp>
      <p:pic>
        <p:nvPicPr>
          <p:cNvPr id="3" name="Picture 2">
            <a:extLst>
              <a:ext uri="{FF2B5EF4-FFF2-40B4-BE49-F238E27FC236}">
                <a16:creationId xmlns:a16="http://schemas.microsoft.com/office/drawing/2014/main" id="{0361BA50-7538-4EB3-AA35-366538826F96}"/>
              </a:ext>
            </a:extLst>
          </p:cNvPr>
          <p:cNvPicPr>
            <a:picLocks noChangeAspect="1"/>
          </p:cNvPicPr>
          <p:nvPr/>
        </p:nvPicPr>
        <p:blipFill>
          <a:blip r:embed="rId3"/>
          <a:stretch>
            <a:fillRect/>
          </a:stretch>
        </p:blipFill>
        <p:spPr>
          <a:xfrm>
            <a:off x="1042987" y="2466974"/>
            <a:ext cx="962025" cy="962025"/>
          </a:xfrm>
          <a:prstGeom prst="rect">
            <a:avLst/>
          </a:prstGeom>
        </p:spPr>
      </p:pic>
      <p:pic>
        <p:nvPicPr>
          <p:cNvPr id="7" name="Picture 6">
            <a:extLst>
              <a:ext uri="{FF2B5EF4-FFF2-40B4-BE49-F238E27FC236}">
                <a16:creationId xmlns:a16="http://schemas.microsoft.com/office/drawing/2014/main" id="{AC419D9C-9A80-44E6-A1F4-4151DC7CE41A}"/>
              </a:ext>
            </a:extLst>
          </p:cNvPr>
          <p:cNvPicPr>
            <a:picLocks noChangeAspect="1"/>
          </p:cNvPicPr>
          <p:nvPr/>
        </p:nvPicPr>
        <p:blipFill>
          <a:blip r:embed="rId4"/>
          <a:stretch>
            <a:fillRect/>
          </a:stretch>
        </p:blipFill>
        <p:spPr>
          <a:xfrm>
            <a:off x="1067924" y="3429000"/>
            <a:ext cx="933450" cy="895350"/>
          </a:xfrm>
          <a:prstGeom prst="rect">
            <a:avLst/>
          </a:prstGeom>
        </p:spPr>
      </p:pic>
      <p:pic>
        <p:nvPicPr>
          <p:cNvPr id="10" name="Picture 9">
            <a:extLst>
              <a:ext uri="{FF2B5EF4-FFF2-40B4-BE49-F238E27FC236}">
                <a16:creationId xmlns:a16="http://schemas.microsoft.com/office/drawing/2014/main" id="{001FF23B-6005-4F54-8C9F-3A49035E49E4}"/>
              </a:ext>
            </a:extLst>
          </p:cNvPr>
          <p:cNvPicPr>
            <a:picLocks noChangeAspect="1"/>
          </p:cNvPicPr>
          <p:nvPr/>
        </p:nvPicPr>
        <p:blipFill>
          <a:blip r:embed="rId5"/>
          <a:stretch>
            <a:fillRect/>
          </a:stretch>
        </p:blipFill>
        <p:spPr>
          <a:xfrm>
            <a:off x="1066799" y="4559330"/>
            <a:ext cx="914400" cy="800100"/>
          </a:xfrm>
          <a:prstGeom prst="rect">
            <a:avLst/>
          </a:prstGeom>
        </p:spPr>
      </p:pic>
    </p:spTree>
    <p:extLst>
      <p:ext uri="{BB962C8B-B14F-4D97-AF65-F5344CB8AC3E}">
        <p14:creationId xmlns:p14="http://schemas.microsoft.com/office/powerpoint/2010/main" val="142642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6BA-9CF7-4271-925F-2094121350ED}"/>
              </a:ext>
            </a:extLst>
          </p:cNvPr>
          <p:cNvSpPr>
            <a:spLocks noGrp="1"/>
          </p:cNvSpPr>
          <p:nvPr>
            <p:ph type="title"/>
          </p:nvPr>
        </p:nvSpPr>
        <p:spPr/>
        <p:txBody>
          <a:bodyPr/>
          <a:lstStyle/>
          <a:p>
            <a:r>
              <a:rPr lang="en-US" dirty="0"/>
              <a:t>Scenario</a:t>
            </a:r>
          </a:p>
        </p:txBody>
      </p:sp>
      <p:sp>
        <p:nvSpPr>
          <p:cNvPr id="5" name="Content Placeholder 4">
            <a:extLst>
              <a:ext uri="{FF2B5EF4-FFF2-40B4-BE49-F238E27FC236}">
                <a16:creationId xmlns:a16="http://schemas.microsoft.com/office/drawing/2014/main" id="{890B49B2-7E4C-4B83-B73D-6CF445AA0C15}"/>
              </a:ext>
            </a:extLst>
          </p:cNvPr>
          <p:cNvSpPr>
            <a:spLocks noGrp="1"/>
          </p:cNvSpPr>
          <p:nvPr>
            <p:ph idx="1"/>
          </p:nvPr>
        </p:nvSpPr>
        <p:spPr>
          <a:noFill/>
        </p:spPr>
        <p:txBody>
          <a:bodyPr lIns="731520" tIns="457200" rIns="731520" bIns="457200" anchor="ctr"/>
          <a:lstStyle/>
          <a:p>
            <a:pPr marL="0" indent="0" algn="ctr">
              <a:lnSpc>
                <a:spcPct val="150000"/>
              </a:lnSpc>
              <a:buNone/>
            </a:pPr>
            <a:r>
              <a:rPr lang="en-US" sz="2800" dirty="0">
                <a:solidFill>
                  <a:schemeClr val="tx2"/>
                </a:solidFill>
              </a:rPr>
              <a:t>You are the facilitator of a team project, and you notice a breakdown in team consensus and disengagement.  Also, communications are not going out as scheduled, ⅓– ½ of the team is not attending meetings, and those who do, have not completed the preliminary work.</a:t>
            </a:r>
          </a:p>
        </p:txBody>
      </p:sp>
      <p:sp>
        <p:nvSpPr>
          <p:cNvPr id="3" name="Slide Number Placeholder 2">
            <a:extLst>
              <a:ext uri="{FF2B5EF4-FFF2-40B4-BE49-F238E27FC236}">
                <a16:creationId xmlns:a16="http://schemas.microsoft.com/office/drawing/2014/main" id="{960A8770-791A-FD4D-977E-2E46D822C0C1}"/>
              </a:ext>
            </a:extLst>
          </p:cNvPr>
          <p:cNvSpPr>
            <a:spLocks noGrp="1"/>
          </p:cNvSpPr>
          <p:nvPr>
            <p:ph type="sldNum" sz="quarter" idx="10"/>
          </p:nvPr>
        </p:nvSpPr>
        <p:spPr/>
        <p:txBody>
          <a:bodyPr/>
          <a:lstStyle/>
          <a:p>
            <a:fld id="{D983F1FA-211D-3044-9E35-958DFBC26156}" type="slidenum">
              <a:rPr lang="en-US" smtClean="0"/>
              <a:pPr/>
              <a:t>2</a:t>
            </a:fld>
            <a:endParaRPr lang="en-US"/>
          </a:p>
        </p:txBody>
      </p:sp>
    </p:spTree>
    <p:extLst>
      <p:ext uri="{BB962C8B-B14F-4D97-AF65-F5344CB8AC3E}">
        <p14:creationId xmlns:p14="http://schemas.microsoft.com/office/powerpoint/2010/main" val="374789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The Five Elements for Successful Change</a:t>
            </a:r>
          </a:p>
        </p:txBody>
      </p:sp>
      <p:pic>
        <p:nvPicPr>
          <p:cNvPr id="3" name="Content Placeholder 2">
            <a:extLst>
              <a:ext uri="{FF2B5EF4-FFF2-40B4-BE49-F238E27FC236}">
                <a16:creationId xmlns:a16="http://schemas.microsoft.com/office/drawing/2014/main" id="{D76649C4-0C93-4F17-9F36-7D9A254D482A}"/>
              </a:ext>
            </a:extLst>
          </p:cNvPr>
          <p:cNvPicPr>
            <a:picLocks noGrp="1" noChangeAspect="1"/>
          </p:cNvPicPr>
          <p:nvPr>
            <p:ph idx="1"/>
          </p:nvPr>
        </p:nvPicPr>
        <p:blipFill>
          <a:blip r:embed="rId3"/>
          <a:stretch>
            <a:fillRect/>
          </a:stretch>
        </p:blipFill>
        <p:spPr>
          <a:xfrm>
            <a:off x="3146503" y="1206500"/>
            <a:ext cx="5898993" cy="5083175"/>
          </a:xfrm>
        </p:spPr>
      </p:pic>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3</a:t>
            </a:fld>
            <a:endParaRPr lang="en-US" dirty="0"/>
          </a:p>
        </p:txBody>
      </p:sp>
      <p:sp>
        <p:nvSpPr>
          <p:cNvPr id="5" name="Rectangle 4">
            <a:extLst>
              <a:ext uri="{FF2B5EF4-FFF2-40B4-BE49-F238E27FC236}">
                <a16:creationId xmlns:a16="http://schemas.microsoft.com/office/drawing/2014/main" id="{16826258-12F4-43A0-B45B-7F600029E135}"/>
              </a:ext>
            </a:extLst>
          </p:cNvPr>
          <p:cNvSpPr/>
          <p:nvPr/>
        </p:nvSpPr>
        <p:spPr>
          <a:xfrm>
            <a:off x="3413760" y="2052320"/>
            <a:ext cx="4917440" cy="843280"/>
          </a:xfrm>
          <a:prstGeom prst="rect">
            <a:avLst/>
          </a:prstGeom>
          <a:noFill/>
          <a:ln w="38100" cap="rnd">
            <a:solidFill>
              <a:srgbClr val="FFFF00"/>
            </a:solidFill>
          </a:ln>
          <a:effectLst>
            <a:glow rad="228600">
              <a:schemeClr val="accent4">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0FFD0E4-24DB-4426-85B7-34940CC45E79}"/>
              </a:ext>
            </a:extLst>
          </p:cNvPr>
          <p:cNvPicPr>
            <a:picLocks noChangeAspect="1"/>
          </p:cNvPicPr>
          <p:nvPr/>
        </p:nvPicPr>
        <p:blipFill>
          <a:blip r:embed="rId4"/>
          <a:stretch>
            <a:fillRect/>
          </a:stretch>
        </p:blipFill>
        <p:spPr>
          <a:xfrm>
            <a:off x="6608393" y="5874707"/>
            <a:ext cx="912930" cy="414968"/>
          </a:xfrm>
          <a:prstGeom prst="rect">
            <a:avLst/>
          </a:prstGeom>
        </p:spPr>
      </p:pic>
    </p:spTree>
    <p:extLst>
      <p:ext uri="{BB962C8B-B14F-4D97-AF65-F5344CB8AC3E}">
        <p14:creationId xmlns:p14="http://schemas.microsoft.com/office/powerpoint/2010/main" val="364344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par>
                          <p:cTn id="10" fill="hold">
                            <p:stCondLst>
                              <p:cond delay="500"/>
                            </p:stCondLst>
                            <p:childTnLst>
                              <p:par>
                                <p:cTn id="11" presetID="26" presetClass="emph" presetSubtype="0" fill="hold" grpId="2" nodeType="after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par>
                          <p:cTn id="14" fill="hold">
                            <p:stCondLst>
                              <p:cond delay="1000"/>
                            </p:stCondLst>
                            <p:childTnLst>
                              <p:par>
                                <p:cTn id="15" presetID="26" presetClass="emph" presetSubtype="0" fill="hold" grpId="3"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Building Desire</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4</a:t>
            </a:fld>
            <a:endParaRPr lang="en-US" dirty="0"/>
          </a:p>
        </p:txBody>
      </p:sp>
      <p:sp>
        <p:nvSpPr>
          <p:cNvPr id="8" name="Content Placeholder 2">
            <a:extLst>
              <a:ext uri="{FF2B5EF4-FFF2-40B4-BE49-F238E27FC236}">
                <a16:creationId xmlns:a16="http://schemas.microsoft.com/office/drawing/2014/main" id="{BCD870C2-D0D9-44CE-BFEA-DF01DAF66047}"/>
              </a:ext>
            </a:extLst>
          </p:cNvPr>
          <p:cNvSpPr>
            <a:spLocks noGrp="1"/>
          </p:cNvSpPr>
          <p:nvPr>
            <p:ph sz="half" idx="1"/>
          </p:nvPr>
        </p:nvSpPr>
        <p:spPr>
          <a:xfrm>
            <a:off x="609600" y="1248765"/>
            <a:ext cx="5384800" cy="5009795"/>
          </a:xfrm>
        </p:spPr>
        <p:txBody>
          <a:bodyPr anchor="ctr"/>
          <a:lstStyle/>
          <a:p>
            <a:pPr marL="0" indent="0" algn="ctr">
              <a:buNone/>
            </a:pPr>
            <a:r>
              <a:rPr lang="en-US" sz="3000" dirty="0">
                <a:solidFill>
                  <a:srgbClr val="003F72"/>
                </a:solidFill>
              </a:rPr>
              <a:t>Desire represents the </a:t>
            </a:r>
            <a:r>
              <a:rPr lang="en-US" sz="3000" b="1" dirty="0">
                <a:solidFill>
                  <a:srgbClr val="003F72"/>
                </a:solidFill>
              </a:rPr>
              <a:t>motivation and willingness</a:t>
            </a:r>
            <a:r>
              <a:rPr lang="en-US" sz="3000" dirty="0">
                <a:solidFill>
                  <a:srgbClr val="003F72"/>
                </a:solidFill>
              </a:rPr>
              <a:t> to support and engage in a change. </a:t>
            </a:r>
          </a:p>
          <a:p>
            <a:pPr marL="0" indent="0" algn="ctr">
              <a:buNone/>
            </a:pPr>
            <a:endParaRPr lang="en-US" sz="3000" dirty="0">
              <a:solidFill>
                <a:srgbClr val="003F72"/>
              </a:solidFill>
            </a:endParaRPr>
          </a:p>
          <a:p>
            <a:pPr marL="0" indent="0" algn="ctr">
              <a:buNone/>
            </a:pPr>
            <a:r>
              <a:rPr lang="en-US" sz="3000" dirty="0">
                <a:solidFill>
                  <a:srgbClr val="003F72"/>
                </a:solidFill>
              </a:rPr>
              <a:t>Desire is the most difficult to achieve - it is ultimately a </a:t>
            </a:r>
            <a:r>
              <a:rPr lang="en-US" sz="3000" b="1" dirty="0">
                <a:solidFill>
                  <a:srgbClr val="003F72"/>
                </a:solidFill>
              </a:rPr>
              <a:t>personal decision </a:t>
            </a:r>
            <a:r>
              <a:rPr lang="en-US" sz="3000" dirty="0">
                <a:solidFill>
                  <a:srgbClr val="003F72"/>
                </a:solidFill>
              </a:rPr>
              <a:t>that is not under direct control.</a:t>
            </a:r>
          </a:p>
        </p:txBody>
      </p:sp>
      <p:pic>
        <p:nvPicPr>
          <p:cNvPr id="3" name="Picture 2">
            <a:extLst>
              <a:ext uri="{FF2B5EF4-FFF2-40B4-BE49-F238E27FC236}">
                <a16:creationId xmlns:a16="http://schemas.microsoft.com/office/drawing/2014/main" id="{99903910-196B-4060-B02C-F5DBEA7A5CDC}"/>
              </a:ext>
            </a:extLst>
          </p:cNvPr>
          <p:cNvPicPr>
            <a:picLocks noChangeAspect="1"/>
          </p:cNvPicPr>
          <p:nvPr/>
        </p:nvPicPr>
        <p:blipFill>
          <a:blip r:embed="rId3"/>
          <a:stretch>
            <a:fillRect/>
          </a:stretch>
        </p:blipFill>
        <p:spPr>
          <a:xfrm>
            <a:off x="7503436" y="1107861"/>
            <a:ext cx="3895714" cy="5291602"/>
          </a:xfrm>
          <a:prstGeom prst="rect">
            <a:avLst/>
          </a:prstGeom>
        </p:spPr>
      </p:pic>
    </p:spTree>
    <p:extLst>
      <p:ext uri="{BB962C8B-B14F-4D97-AF65-F5344CB8AC3E}">
        <p14:creationId xmlns:p14="http://schemas.microsoft.com/office/powerpoint/2010/main" val="350803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Building Desire</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5</a:t>
            </a:fld>
            <a:endParaRPr lang="en-US" dirty="0"/>
          </a:p>
        </p:txBody>
      </p:sp>
      <p:pic>
        <p:nvPicPr>
          <p:cNvPr id="10" name="Content Placeholder 10">
            <a:extLst>
              <a:ext uri="{FF2B5EF4-FFF2-40B4-BE49-F238E27FC236}">
                <a16:creationId xmlns:a16="http://schemas.microsoft.com/office/drawing/2014/main" id="{F98F71D5-4E63-4261-AC62-6239F6957AF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1248765"/>
            <a:ext cx="3810000" cy="5009795"/>
          </a:xfrm>
          <a:prstGeom prst="rect">
            <a:avLst/>
          </a:prstGeom>
        </p:spPr>
      </p:pic>
      <p:sp>
        <p:nvSpPr>
          <p:cNvPr id="11" name="Content Placeholder 8">
            <a:extLst>
              <a:ext uri="{FF2B5EF4-FFF2-40B4-BE49-F238E27FC236}">
                <a16:creationId xmlns:a16="http://schemas.microsoft.com/office/drawing/2014/main" id="{67CA54FB-7E84-4FA8-9356-BEB87D9B4797}"/>
              </a:ext>
            </a:extLst>
          </p:cNvPr>
          <p:cNvSpPr txBox="1">
            <a:spLocks/>
          </p:cNvSpPr>
          <p:nvPr/>
        </p:nvSpPr>
        <p:spPr>
          <a:xfrm>
            <a:off x="4920343" y="1841326"/>
            <a:ext cx="6662057" cy="4417234"/>
          </a:xfrm>
          <a:prstGeom prst="rect">
            <a:avLst/>
          </a:prstGeom>
        </p:spPr>
        <p:txBody>
          <a:bodyPr numCol="2" spcCol="228600"/>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800"/>
              </a:spcBef>
              <a:spcAft>
                <a:spcPts val="800"/>
              </a:spcAft>
            </a:pPr>
            <a:r>
              <a:rPr lang="en-US" dirty="0">
                <a:solidFill>
                  <a:schemeClr val="tx2"/>
                </a:solidFill>
              </a:rPr>
              <a:t>Share risks and benefits</a:t>
            </a:r>
          </a:p>
          <a:p>
            <a:pPr>
              <a:spcBef>
                <a:spcPts val="800"/>
              </a:spcBef>
              <a:spcAft>
                <a:spcPts val="800"/>
              </a:spcAft>
            </a:pPr>
            <a:r>
              <a:rPr lang="en-US" dirty="0">
                <a:solidFill>
                  <a:schemeClr val="tx2"/>
                </a:solidFill>
              </a:rPr>
              <a:t>Share data</a:t>
            </a:r>
          </a:p>
          <a:p>
            <a:pPr>
              <a:spcBef>
                <a:spcPts val="800"/>
              </a:spcBef>
              <a:spcAft>
                <a:spcPts val="800"/>
              </a:spcAft>
            </a:pPr>
            <a:r>
              <a:rPr lang="en-US" dirty="0">
                <a:solidFill>
                  <a:schemeClr val="tx2"/>
                </a:solidFill>
              </a:rPr>
              <a:t>Share success stories</a:t>
            </a:r>
          </a:p>
          <a:p>
            <a:pPr>
              <a:spcBef>
                <a:spcPts val="800"/>
              </a:spcBef>
              <a:spcAft>
                <a:spcPts val="800"/>
              </a:spcAft>
            </a:pPr>
            <a:r>
              <a:rPr lang="en-US" dirty="0">
                <a:solidFill>
                  <a:schemeClr val="tx2"/>
                </a:solidFill>
              </a:rPr>
              <a:t>Share personal stories</a:t>
            </a:r>
          </a:p>
          <a:p>
            <a:pPr>
              <a:spcBef>
                <a:spcPts val="800"/>
              </a:spcBef>
              <a:spcAft>
                <a:spcPts val="800"/>
              </a:spcAft>
            </a:pPr>
            <a:r>
              <a:rPr lang="en-US" dirty="0">
                <a:solidFill>
                  <a:schemeClr val="tx2"/>
                </a:solidFill>
              </a:rPr>
              <a:t>Incentivize</a:t>
            </a:r>
          </a:p>
          <a:p>
            <a:pPr>
              <a:spcBef>
                <a:spcPts val="800"/>
              </a:spcBef>
              <a:spcAft>
                <a:spcPts val="800"/>
              </a:spcAft>
            </a:pPr>
            <a:r>
              <a:rPr lang="en-US" dirty="0">
                <a:solidFill>
                  <a:schemeClr val="tx2"/>
                </a:solidFill>
              </a:rPr>
              <a:t>Friendly competition</a:t>
            </a:r>
          </a:p>
          <a:p>
            <a:pPr marL="0" indent="0">
              <a:spcBef>
                <a:spcPts val="800"/>
              </a:spcBef>
              <a:spcAft>
                <a:spcPts val="800"/>
              </a:spcAft>
              <a:buNone/>
            </a:pPr>
            <a:endParaRPr lang="en-US" dirty="0">
              <a:solidFill>
                <a:schemeClr val="tx2"/>
              </a:solidFill>
            </a:endParaRPr>
          </a:p>
          <a:p>
            <a:pPr marL="0" indent="0">
              <a:spcBef>
                <a:spcPts val="800"/>
              </a:spcBef>
              <a:spcAft>
                <a:spcPts val="800"/>
              </a:spcAft>
              <a:buNone/>
            </a:pPr>
            <a:endParaRPr lang="en-US" dirty="0">
              <a:solidFill>
                <a:schemeClr val="tx2"/>
              </a:solidFill>
            </a:endParaRPr>
          </a:p>
          <a:p>
            <a:pPr>
              <a:spcBef>
                <a:spcPts val="800"/>
              </a:spcBef>
              <a:spcAft>
                <a:spcPts val="800"/>
              </a:spcAft>
              <a:defRPr/>
            </a:pPr>
            <a:r>
              <a:rPr lang="en-US" dirty="0">
                <a:solidFill>
                  <a:schemeClr val="tx2"/>
                </a:solidFill>
              </a:rPr>
              <a:t>Role model change</a:t>
            </a:r>
          </a:p>
          <a:p>
            <a:pPr>
              <a:spcBef>
                <a:spcPts val="800"/>
              </a:spcBef>
              <a:spcAft>
                <a:spcPts val="800"/>
              </a:spcAft>
              <a:defRPr/>
            </a:pPr>
            <a:r>
              <a:rPr lang="en-US" dirty="0">
                <a:solidFill>
                  <a:schemeClr val="tx2"/>
                </a:solidFill>
              </a:rPr>
              <a:t>Create financial ties</a:t>
            </a:r>
          </a:p>
          <a:p>
            <a:pPr>
              <a:spcBef>
                <a:spcPts val="800"/>
              </a:spcBef>
              <a:spcAft>
                <a:spcPts val="800"/>
              </a:spcAft>
              <a:defRPr/>
            </a:pPr>
            <a:r>
              <a:rPr lang="en-US" dirty="0">
                <a:solidFill>
                  <a:schemeClr val="tx2"/>
                </a:solidFill>
              </a:rPr>
              <a:t>Individualize per employee</a:t>
            </a:r>
          </a:p>
          <a:p>
            <a:pPr>
              <a:spcBef>
                <a:spcPts val="800"/>
              </a:spcBef>
              <a:spcAft>
                <a:spcPts val="800"/>
              </a:spcAft>
              <a:defRPr/>
            </a:pPr>
            <a:r>
              <a:rPr lang="en-US" dirty="0">
                <a:solidFill>
                  <a:schemeClr val="tx2"/>
                </a:solidFill>
              </a:rPr>
              <a:t>Shared ownership</a:t>
            </a:r>
          </a:p>
          <a:p>
            <a:pPr>
              <a:spcBef>
                <a:spcPts val="800"/>
              </a:spcBef>
              <a:spcAft>
                <a:spcPts val="800"/>
              </a:spcAft>
              <a:defRPr/>
            </a:pPr>
            <a:r>
              <a:rPr lang="en-US" dirty="0">
                <a:solidFill>
                  <a:schemeClr val="tx2"/>
                </a:solidFill>
              </a:rPr>
              <a:t>Make it exciting and fun</a:t>
            </a:r>
          </a:p>
          <a:p>
            <a:endParaRPr lang="en-US" dirty="0"/>
          </a:p>
        </p:txBody>
      </p:sp>
    </p:spTree>
    <p:extLst>
      <p:ext uri="{BB962C8B-B14F-4D97-AF65-F5344CB8AC3E}">
        <p14:creationId xmlns:p14="http://schemas.microsoft.com/office/powerpoint/2010/main" val="235298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Managing Resistance – Reasons for Resistance</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6</a:t>
            </a:fld>
            <a:endParaRPr lang="en-US" dirty="0"/>
          </a:p>
        </p:txBody>
      </p:sp>
      <p:pic>
        <p:nvPicPr>
          <p:cNvPr id="7" name="Content Placeholder 8" descr="Rational vs. Irrational. Justified vs. Unjustifeid. Covert vs. Overt.">
            <a:extLst>
              <a:ext uri="{FF2B5EF4-FFF2-40B4-BE49-F238E27FC236}">
                <a16:creationId xmlns:a16="http://schemas.microsoft.com/office/drawing/2014/main" id="{EF574820-62AD-4AC5-90A1-5F56C33BA36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82" b="65996"/>
          <a:stretch/>
        </p:blipFill>
        <p:spPr>
          <a:xfrm>
            <a:off x="642850" y="1233487"/>
            <a:ext cx="10952814" cy="1710129"/>
          </a:xfrm>
        </p:spPr>
      </p:pic>
      <p:pic>
        <p:nvPicPr>
          <p:cNvPr id="5" name="Content Placeholder 8" descr="Rational vs. Irrational. Justified vs. Unjustifeid. Covert vs. Overt.">
            <a:extLst>
              <a:ext uri="{FF2B5EF4-FFF2-40B4-BE49-F238E27FC236}">
                <a16:creationId xmlns:a16="http://schemas.microsoft.com/office/drawing/2014/main" id="{27396950-1A7D-4BED-965E-8F031AE6AA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709" r="1751" b="36733"/>
          <a:stretch/>
        </p:blipFill>
        <p:spPr>
          <a:xfrm>
            <a:off x="1812119" y="3131322"/>
            <a:ext cx="8567761" cy="1141417"/>
          </a:xfrm>
          <a:prstGeom prst="rect">
            <a:avLst/>
          </a:prstGeom>
        </p:spPr>
      </p:pic>
      <p:pic>
        <p:nvPicPr>
          <p:cNvPr id="8" name="Content Placeholder 8" descr="Rational vs. Irrational. Justified vs. Unjustifeid. Covert vs. Overt.">
            <a:extLst>
              <a:ext uri="{FF2B5EF4-FFF2-40B4-BE49-F238E27FC236}">
                <a16:creationId xmlns:a16="http://schemas.microsoft.com/office/drawing/2014/main" id="{BB523D3C-4B6C-4A78-B844-7CA76BC38D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3483" r="1751"/>
          <a:stretch/>
        </p:blipFill>
        <p:spPr>
          <a:xfrm>
            <a:off x="2280430" y="4532050"/>
            <a:ext cx="7631139" cy="1299967"/>
          </a:xfrm>
          <a:prstGeom prst="rect">
            <a:avLst/>
          </a:prstGeom>
        </p:spPr>
      </p:pic>
    </p:spTree>
    <p:extLst>
      <p:ext uri="{BB962C8B-B14F-4D97-AF65-F5344CB8AC3E}">
        <p14:creationId xmlns:p14="http://schemas.microsoft.com/office/powerpoint/2010/main" val="40265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Managing Resistance – Reasons for Resistance</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7</a:t>
            </a:fld>
            <a:endParaRPr lang="en-US" dirty="0"/>
          </a:p>
        </p:txBody>
      </p:sp>
      <p:sp>
        <p:nvSpPr>
          <p:cNvPr id="8" name="Content Placeholder 2">
            <a:extLst>
              <a:ext uri="{FF2B5EF4-FFF2-40B4-BE49-F238E27FC236}">
                <a16:creationId xmlns:a16="http://schemas.microsoft.com/office/drawing/2014/main" id="{DAD50D14-B29A-49CF-AD49-3489DC6AF18B}"/>
              </a:ext>
            </a:extLst>
          </p:cNvPr>
          <p:cNvSpPr txBox="1">
            <a:spLocks/>
          </p:cNvSpPr>
          <p:nvPr/>
        </p:nvSpPr>
        <p:spPr>
          <a:xfrm>
            <a:off x="2256971" y="1672771"/>
            <a:ext cx="3599543" cy="1756229"/>
          </a:xfrm>
          <a:prstGeom prst="rect">
            <a:avLst/>
          </a:prstGeom>
          <a:solidFill>
            <a:srgbClr val="E4F2F9"/>
          </a:solidFill>
        </p:spPr>
        <p:txBody>
          <a:bodyPr vert="horz" lIns="91440" tIns="45720" rIns="91440" bIns="45720" rtlCol="0" anchor="ctr">
            <a:noAutofit/>
          </a:bodyPr>
          <a:lstStyle>
            <a:lvl1pPr marL="225425"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4pPr>
            <a:lvl5pPr marL="1144588"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a:solidFill>
                  <a:srgbClr val="003D6B"/>
                </a:solidFill>
              </a:rPr>
              <a:t>Individual Resistance</a:t>
            </a:r>
            <a:endParaRPr lang="en-US" sz="2500" dirty="0">
              <a:solidFill>
                <a:srgbClr val="003D6B"/>
              </a:solidFill>
            </a:endParaRPr>
          </a:p>
        </p:txBody>
      </p:sp>
      <p:sp>
        <p:nvSpPr>
          <p:cNvPr id="9" name="Content Placeholder 11">
            <a:extLst>
              <a:ext uri="{FF2B5EF4-FFF2-40B4-BE49-F238E27FC236}">
                <a16:creationId xmlns:a16="http://schemas.microsoft.com/office/drawing/2014/main" id="{C8BF50C5-7BD6-40AA-A7ED-A98E0680ED8A}"/>
              </a:ext>
            </a:extLst>
          </p:cNvPr>
          <p:cNvSpPr txBox="1">
            <a:spLocks/>
          </p:cNvSpPr>
          <p:nvPr/>
        </p:nvSpPr>
        <p:spPr>
          <a:xfrm>
            <a:off x="6096000" y="1672771"/>
            <a:ext cx="3599543" cy="1756229"/>
          </a:xfrm>
          <a:prstGeom prst="rect">
            <a:avLst/>
          </a:prstGeom>
          <a:solidFill>
            <a:srgbClr val="E4F2F9"/>
          </a:solidFill>
        </p:spPr>
        <p:txBody>
          <a:bodyPr anchor="ct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a:solidFill>
                  <a:srgbClr val="003D6B"/>
                </a:solidFill>
              </a:rPr>
              <a:t>Organizational Resistance</a:t>
            </a:r>
            <a:endParaRPr lang="en-US" sz="2500" dirty="0">
              <a:solidFill>
                <a:srgbClr val="003D6B"/>
              </a:solidFill>
            </a:endParaRPr>
          </a:p>
        </p:txBody>
      </p:sp>
      <p:sp>
        <p:nvSpPr>
          <p:cNvPr id="10" name="Content Placeholder 12">
            <a:extLst>
              <a:ext uri="{FF2B5EF4-FFF2-40B4-BE49-F238E27FC236}">
                <a16:creationId xmlns:a16="http://schemas.microsoft.com/office/drawing/2014/main" id="{E2607F23-7B39-4338-9E80-CA0919AFD556}"/>
              </a:ext>
            </a:extLst>
          </p:cNvPr>
          <p:cNvSpPr txBox="1">
            <a:spLocks/>
          </p:cNvSpPr>
          <p:nvPr/>
        </p:nvSpPr>
        <p:spPr>
          <a:xfrm>
            <a:off x="2256970" y="3741057"/>
            <a:ext cx="7438573" cy="1756229"/>
          </a:xfrm>
          <a:prstGeom prst="rect">
            <a:avLst/>
          </a:prstGeom>
          <a:solidFill>
            <a:srgbClr val="003D6B"/>
          </a:solidFill>
        </p:spPr>
        <p:txBody>
          <a:bodyPr anchor="ctr"/>
          <a:lst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500">
                <a:solidFill>
                  <a:srgbClr val="E4F2F9"/>
                </a:solidFill>
                <a:ea typeface="Franklin Gothic Medium" charset="0"/>
                <a:cs typeface="Franklin Gothic Medium" charset="0"/>
              </a:rPr>
              <a:t>Fundamental Attribution Error</a:t>
            </a:r>
            <a:endParaRPr lang="en-US" dirty="0"/>
          </a:p>
        </p:txBody>
      </p:sp>
    </p:spTree>
    <p:extLst>
      <p:ext uri="{BB962C8B-B14F-4D97-AF65-F5344CB8AC3E}">
        <p14:creationId xmlns:p14="http://schemas.microsoft.com/office/powerpoint/2010/main" val="34135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46BA-9CF7-4271-925F-2094121350ED}"/>
              </a:ext>
            </a:extLst>
          </p:cNvPr>
          <p:cNvSpPr>
            <a:spLocks noGrp="1"/>
          </p:cNvSpPr>
          <p:nvPr>
            <p:ph type="title"/>
          </p:nvPr>
        </p:nvSpPr>
        <p:spPr/>
        <p:txBody>
          <a:bodyPr/>
          <a:lstStyle/>
          <a:p>
            <a:r>
              <a:rPr lang="en-US" dirty="0"/>
              <a:t>Final Scenario</a:t>
            </a:r>
          </a:p>
        </p:txBody>
      </p:sp>
      <p:sp>
        <p:nvSpPr>
          <p:cNvPr id="5" name="Content Placeholder 4">
            <a:extLst>
              <a:ext uri="{FF2B5EF4-FFF2-40B4-BE49-F238E27FC236}">
                <a16:creationId xmlns:a16="http://schemas.microsoft.com/office/drawing/2014/main" id="{890B49B2-7E4C-4B83-B73D-6CF445AA0C15}"/>
              </a:ext>
            </a:extLst>
          </p:cNvPr>
          <p:cNvSpPr>
            <a:spLocks noGrp="1"/>
          </p:cNvSpPr>
          <p:nvPr>
            <p:ph idx="1"/>
          </p:nvPr>
        </p:nvSpPr>
        <p:spPr>
          <a:noFill/>
        </p:spPr>
        <p:txBody>
          <a:bodyPr lIns="731520" tIns="91440" rIns="731520" bIns="91440" anchor="ctr"/>
          <a:lstStyle/>
          <a:p>
            <a:pPr marL="0" indent="0" algn="ctr">
              <a:lnSpc>
                <a:spcPct val="150000"/>
              </a:lnSpc>
              <a:buNone/>
            </a:pPr>
            <a:r>
              <a:rPr lang="en-US" sz="2800" dirty="0">
                <a:solidFill>
                  <a:schemeClr val="tx2"/>
                </a:solidFill>
              </a:rPr>
              <a:t>After several requests for Executive Leadership support, the assigned Executive Sponsor has not followed through on various items the team needs to move forward.</a:t>
            </a:r>
          </a:p>
        </p:txBody>
      </p:sp>
      <p:sp>
        <p:nvSpPr>
          <p:cNvPr id="3" name="Slide Number Placeholder 2">
            <a:extLst>
              <a:ext uri="{FF2B5EF4-FFF2-40B4-BE49-F238E27FC236}">
                <a16:creationId xmlns:a16="http://schemas.microsoft.com/office/drawing/2014/main" id="{784FC441-07E0-764C-A104-EA1D6A71AB85}"/>
              </a:ext>
            </a:extLst>
          </p:cNvPr>
          <p:cNvSpPr>
            <a:spLocks noGrp="1"/>
          </p:cNvSpPr>
          <p:nvPr>
            <p:ph type="sldNum" sz="quarter" idx="10"/>
          </p:nvPr>
        </p:nvSpPr>
        <p:spPr/>
        <p:txBody>
          <a:bodyPr/>
          <a:lstStyle/>
          <a:p>
            <a:fld id="{D983F1FA-211D-3044-9E35-958DFBC26156}" type="slidenum">
              <a:rPr lang="en-US" smtClean="0"/>
              <a:pPr/>
              <a:t>8</a:t>
            </a:fld>
            <a:endParaRPr lang="en-US"/>
          </a:p>
        </p:txBody>
      </p:sp>
    </p:spTree>
    <p:extLst>
      <p:ext uri="{BB962C8B-B14F-4D97-AF65-F5344CB8AC3E}">
        <p14:creationId xmlns:p14="http://schemas.microsoft.com/office/powerpoint/2010/main" val="3651818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XSymposium_Template_Final" id="{A6AC017D-8373-4590-A495-1EB60A8B5564}" vid="{CA2186A9-9A03-4617-A857-902AAAF579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738313-728B-486C-8F13-FDDAA9D511B6}">
  <ds:schemaRefs>
    <ds:schemaRef ds:uri="http://schemas.openxmlformats.org/package/2006/metadata/core-properties"/>
    <ds:schemaRef ds:uri="http://schemas.microsoft.com/office/2006/documentManagement/types"/>
    <ds:schemaRef ds:uri="c1ea63c3-ea0a-437f-91dc-2ca4b730e6ab"/>
    <ds:schemaRef ds:uri="http://purl.org/dc/elements/1.1/"/>
    <ds:schemaRef ds:uri="http://schemas.microsoft.com/office/2006/metadata/properties"/>
    <ds:schemaRef ds:uri="d3d55549-ed7a-428f-80fc-a7b0cedac9db"/>
    <ds:schemaRef ds:uri="http://purl.org/dc/terms/"/>
    <ds:schemaRef ds:uri="http://schemas.microsoft.com/office/infopath/2007/PartnerControls"/>
    <ds:schemaRef ds:uri="http://www.w3.org/XML/1998/namespace"/>
    <ds:schemaRef ds:uri="http://purl.org/dc/dcmitype/"/>
    <ds:schemaRef ds:uri="42b4bb46-5d81-43f4-8587-34a3e0e6d42d"/>
    <ds:schemaRef ds:uri="6a064b98-9978-4112-8952-3c59b93e1f73"/>
  </ds:schemaRefs>
</ds:datastoreItem>
</file>

<file path=customXml/itemProps2.xml><?xml version="1.0" encoding="utf-8"?>
<ds:datastoreItem xmlns:ds="http://schemas.openxmlformats.org/officeDocument/2006/customXml" ds:itemID="{880F0F4E-CA2B-4834-9351-4F2A93CB4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b4bb46-5d81-43f4-8587-34a3e0e6d42d"/>
    <ds:schemaRef ds:uri="6a064b98-9978-4112-8952-3c59b93e1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700C65-3FD1-446C-A76A-F52E83C82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CX Sumposium Leading Change Without Authority</Template>
  <TotalTime>755</TotalTime>
  <Words>3514</Words>
  <Application>Microsoft Office PowerPoint</Application>
  <PresentationFormat>Widescreen</PresentationFormat>
  <Paragraphs>337</Paragraphs>
  <Slides>14</Slides>
  <Notes>12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Two-line Header</vt:lpstr>
      <vt:lpstr>How to Influence Change Without Authority</vt:lpstr>
      <vt:lpstr>Learning Objectives</vt:lpstr>
      <vt:lpstr>Scenario</vt:lpstr>
      <vt:lpstr>The Five Elements for Successful Change</vt:lpstr>
      <vt:lpstr>Building Desire</vt:lpstr>
      <vt:lpstr>Building Desire</vt:lpstr>
      <vt:lpstr>Managing Resistance – Reasons for Resistance</vt:lpstr>
      <vt:lpstr>Managing Resistance – Reasons for Resistance</vt:lpstr>
      <vt:lpstr>Final Scenario</vt:lpstr>
      <vt:lpstr>Build Desire and Manage Resistance – In Action</vt:lpstr>
      <vt:lpstr>Key Takeaways</vt:lpstr>
      <vt:lpstr>How to Influence Change Without Authority</vt:lpstr>
      <vt:lpstr> Thin Line Two-Color Icons</vt:lpstr>
      <vt:lpstr> Full Color Icons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Influence Change Without Authority</dc:title>
  <dc:subject>Enter Document Subject</dc:subject>
  <dc:creator>Jennings, Tiffany C.</dc:creator>
  <cp:keywords>Enter document keywords</cp:keywords>
  <dc:description/>
  <cp:lastModifiedBy>FRIDDLE, JOSEPH (VEO)</cp:lastModifiedBy>
  <cp:revision>45</cp:revision>
  <cp:lastPrinted>2011-05-13T15:25:22Z</cp:lastPrinted>
  <dcterms:created xsi:type="dcterms:W3CDTF">2022-07-06T18:44:49Z</dcterms:created>
  <dcterms:modified xsi:type="dcterms:W3CDTF">2022-09-01T16:18:00Z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0x010100A41C309F168B9E4FBFC6793F44462F12</vt:lpwstr>
  </property>
</Properties>
</file>