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72" autoAdjust="0"/>
    <p:restoredTop sz="93275" autoAdjust="0"/>
  </p:normalViewPr>
  <p:slideViewPr>
    <p:cSldViewPr snapToGrid="0">
      <p:cViewPr varScale="1">
        <p:scale>
          <a:sx n="61" d="100"/>
          <a:sy n="61" d="100"/>
        </p:scale>
        <p:origin x="1416" y="78"/>
      </p:cViewPr>
      <p:guideLst/>
    </p:cSldViewPr>
  </p:slideViewPr>
  <p:outlineViewPr>
    <p:cViewPr>
      <p:scale>
        <a:sx n="33" d="100"/>
        <a:sy n="33" d="100"/>
      </p:scale>
      <p:origin x="0" y="-561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0277D-26B6-43E0-8EC3-F01ABB2364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2021 Presidential Rank Award Recipients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BDADA-EBAC-4801-A9D7-D77B4E544E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algn="ctr"/>
            <a:r>
              <a:rPr lang="en-US" dirty="0"/>
              <a:t>Veterans Affairs fiscal year 2021 presidential rank award ceremony</a:t>
            </a:r>
          </a:p>
          <a:p>
            <a:pPr algn="ctr"/>
            <a:r>
              <a:rPr lang="en-US" dirty="0"/>
              <a:t>May 10, 2022</a:t>
            </a:r>
          </a:p>
        </p:txBody>
      </p:sp>
    </p:spTree>
    <p:extLst>
      <p:ext uri="{BB962C8B-B14F-4D97-AF65-F5344CB8AC3E}">
        <p14:creationId xmlns:p14="http://schemas.microsoft.com/office/powerpoint/2010/main" val="340058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4997218-B8DE-468A-8BBD-5F03F73B4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3BFD388-F2CD-432C-8D7D-936F661CE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FAF575C-D676-470A-A35E-874E96C07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1662206-9637-4409-BB69-ACACA607D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D4B4117-EE7C-4556-A422-ECE676D2E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dirty="0"/>
              <a:t>Distinguished Executive Winners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3C38AB62-FFD4-7252-C931-E06B482FF6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34695" y="2184357"/>
            <a:ext cx="4075951" cy="328199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Fernando O. Rivera, VHA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dirty="0"/>
              <a:t>Executive Director, Southeast Louisiana Health Care System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dirty="0"/>
              <a:t> New Orleans, LA</a:t>
            </a:r>
          </a:p>
          <a:p>
            <a:endParaRPr lang="en-US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Edward J. Murray, OM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dirty="0"/>
              <a:t>Principal Deputy Assistant Secretary for Management and Deputy Chief Financial Officer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dirty="0"/>
              <a:t>Washington, DC</a:t>
            </a:r>
          </a:p>
        </p:txBody>
      </p:sp>
      <p:pic>
        <p:nvPicPr>
          <p:cNvPr id="8" name="Content Placeholder 7" descr="A person in a suit and tie&#10;&#10;Description automatically generated with low confidence">
            <a:extLst>
              <a:ext uri="{FF2B5EF4-FFF2-40B4-BE49-F238E27FC236}">
                <a16:creationId xmlns:a16="http://schemas.microsoft.com/office/drawing/2014/main" id="{00BBDEBC-C126-44DD-8E7F-C79B9CAB2D3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088521" y="2226352"/>
            <a:ext cx="2410182" cy="3178484"/>
          </a:xfrm>
          <a:prstGeom prst="rect">
            <a:avLst/>
          </a:prstGeom>
        </p:spPr>
      </p:pic>
      <p:pic>
        <p:nvPicPr>
          <p:cNvPr id="6" name="Content Placeholder 5" descr="Edward Murray">
            <a:extLst>
              <a:ext uri="{FF2B5EF4-FFF2-40B4-BE49-F238E27FC236}">
                <a16:creationId xmlns:a16="http://schemas.microsoft.com/office/drawing/2014/main" id="{AAD6DFF9-7288-4E65-8544-DD051AD968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6054" y="2215239"/>
            <a:ext cx="2388799" cy="317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567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C4997218-B8DE-468A-8BBD-5F03F73B4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3BFD388-F2CD-432C-8D7D-936F661CE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FAF575C-D676-470A-A35E-874E96C07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620535D-62C0-4ED1-8396-BE226BA35A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D249D65-8206-4545-A7C0-703C0B5B2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7A6A7D-4668-4543-BAFA-9ABEF0227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098D18-7962-4724-88D0-F36DEDB4F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301" y="1474969"/>
            <a:ext cx="2823919" cy="1851828"/>
          </a:xfrm>
        </p:spPr>
        <p:txBody>
          <a:bodyPr vert="horz" lIns="91440" tIns="45720" rIns="91440" bIns="0" rtlCol="0" anchor="b">
            <a:normAutofit fontScale="90000"/>
          </a:bodyPr>
          <a:lstStyle/>
          <a:p>
            <a:r>
              <a:rPr lang="en-US" sz="3300" dirty="0"/>
              <a:t>Distinguished Executive Winners</a:t>
            </a:r>
            <a:br>
              <a:rPr lang="en-US" sz="3300" dirty="0"/>
            </a:br>
            <a:endParaRPr lang="en-US" sz="3300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0488A0E-D243-97D5-A93B-D89E3E855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302" y="3531203"/>
            <a:ext cx="4751794" cy="2527823"/>
          </a:xfrm>
        </p:spPr>
        <p:txBody>
          <a:bodyPr vert="horz" lIns="91440" tIns="91440" rIns="91440" bIns="91440" rtlCol="0">
            <a:normAutofit fontScale="92500"/>
          </a:bodyPr>
          <a:lstStyle/>
          <a:p>
            <a:pPr marL="0" indent="0">
              <a:buNone/>
            </a:pPr>
            <a:r>
              <a:rPr lang="en-US" sz="2200" cap="all" dirty="0"/>
              <a:t>Jessica Bonjorni, VHA</a:t>
            </a:r>
          </a:p>
          <a:p>
            <a:pPr marL="0" indent="0" algn="ctr">
              <a:buNone/>
            </a:pPr>
            <a:r>
              <a:rPr lang="en-US" sz="2200" cap="all" dirty="0"/>
              <a:t>Chief human capital management, office of human capital management</a:t>
            </a:r>
          </a:p>
          <a:p>
            <a:pPr marL="0" indent="0" algn="ctr">
              <a:buNone/>
            </a:pPr>
            <a:r>
              <a:rPr lang="en-US" sz="2400" dirty="0"/>
              <a:t>Washington, DC</a:t>
            </a:r>
          </a:p>
          <a:p>
            <a:pPr marL="0" indent="0" algn="ctr">
              <a:buNone/>
            </a:pPr>
            <a:endParaRPr lang="en-US" sz="1600" cap="all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066B17F-E1D7-4A9E-A75C-090BE88FDE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0988" y="807259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3D79066-9520-4F09-9A7D-EE12B195F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7855" y="1082766"/>
            <a:ext cx="3400760" cy="427320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C28CC81-D4E1-41F2-8753-458A5EFCC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C2C546E-CBF5-48DF-A42B-BE92568A5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9293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4997218-B8DE-468A-8BBD-5F03F73B4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E3BFD388-F2CD-432C-8D7D-936F661CE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FAF575C-D676-470A-A35E-874E96C07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81662206-9637-4409-BB69-ACACA607D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1649B59F-0533-4924-BFF4-8B54A6831D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78E856-F8BD-4831-98D4-7A468793B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7" y="804520"/>
            <a:ext cx="3445826" cy="10492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000" dirty="0"/>
              <a:t>Meritorious Executive Winners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93DB45E-A1C4-44AC-8F0B-7746DC524D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CF30740F-D5CB-45CE-8C54-671DD14AD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3232A83-FF53-8F2A-A7F5-3B02B860D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34697" y="2015732"/>
            <a:ext cx="3445826" cy="345061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Lisa J. Pozzebon, NCA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dirty="0"/>
              <a:t>Executive Director for Cemetery Operations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dirty="0"/>
              <a:t>Washington, DC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Stephan J. Frank, NCA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dirty="0"/>
              <a:t>Executive Director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/>
              <a:t> Southeast District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dirty="0"/>
              <a:t>Atlanta, GA</a:t>
            </a:r>
          </a:p>
        </p:txBody>
      </p:sp>
      <p:pic>
        <p:nvPicPr>
          <p:cNvPr id="8" name="Content Placeholder 7" descr="A person wearing glasses&#10;&#10;Description automatically generated with low confidence">
            <a:extLst>
              <a:ext uri="{FF2B5EF4-FFF2-40B4-BE49-F238E27FC236}">
                <a16:creationId xmlns:a16="http://schemas.microsoft.com/office/drawing/2014/main" id="{713D0E7F-D2E6-493B-8CCF-BFA4E12EA15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456639" y="1079196"/>
            <a:ext cx="2964032" cy="3952045"/>
          </a:xfrm>
          <a:prstGeom prst="rect">
            <a:avLst/>
          </a:prstGeom>
        </p:spPr>
      </p:pic>
      <p:pic>
        <p:nvPicPr>
          <p:cNvPr id="6" name="Content Placeholder 5" descr="A person in a suit and tie&#10;&#10;Description automatically generated with medium confidence">
            <a:extLst>
              <a:ext uri="{FF2B5EF4-FFF2-40B4-BE49-F238E27FC236}">
                <a16:creationId xmlns:a16="http://schemas.microsoft.com/office/drawing/2014/main" id="{8DEDD124-B287-4078-B8F6-AAEBCA72D7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84396" y="1079197"/>
            <a:ext cx="2964033" cy="3952045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9B47D430-D152-415D-ABD6-C22A8C799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F39EDEF7-5E72-4421-875F-9C4DC281F5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5050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4997218-B8DE-468A-8BBD-5F03F73B4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3BFD388-F2CD-432C-8D7D-936F661CE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FAF575C-D676-470A-A35E-874E96C07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1662206-9637-4409-BB69-ACACA607D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649B59F-0533-4924-BFF4-8B54A6831D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FEE507-5544-49F3-85AB-74D89EBF3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7" y="804520"/>
            <a:ext cx="3445826" cy="104923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000"/>
              <a:t>Meritorious Executive Winners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93DB45E-A1C4-44AC-8F0B-7746DC524D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CF30740F-D5CB-45CE-8C54-671DD14AD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7E662DD3-E4B7-DF7C-95FD-1EFB39F6A9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6518" y="2015732"/>
            <a:ext cx="4604005" cy="345061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Bradley L. Houston, OIT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dirty="0"/>
              <a:t>Deputy Chief Information Officer, Benefits, Appeals and Memorials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dirty="0"/>
              <a:t>Austin, TX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Victoria P. Brahm, VHA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dirty="0"/>
              <a:t>Network Director, Great Lakes Health Care System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dirty="0"/>
              <a:t>Westchester, IL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dirty="0"/>
              <a:t>*Retired</a:t>
            </a:r>
          </a:p>
        </p:txBody>
      </p:sp>
      <p:pic>
        <p:nvPicPr>
          <p:cNvPr id="6" name="Content Placeholder 5" descr="A person wearing a suit and tie&#10;&#10;Description automatically generated with medium confidence">
            <a:extLst>
              <a:ext uri="{FF2B5EF4-FFF2-40B4-BE49-F238E27FC236}">
                <a16:creationId xmlns:a16="http://schemas.microsoft.com/office/drawing/2014/main" id="{751CBF16-5CDB-4E9F-A900-A665C3D62E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6640" y="900091"/>
            <a:ext cx="2964032" cy="4427553"/>
          </a:xfrm>
          <a:prstGeom prst="rect">
            <a:avLst/>
          </a:prstGeom>
        </p:spPr>
      </p:pic>
      <p:pic>
        <p:nvPicPr>
          <p:cNvPr id="8" name="Content Placeholder 7" descr="A person smiling in front of a flag&#10;&#10;Description automatically generated with medium confidence">
            <a:extLst>
              <a:ext uri="{FF2B5EF4-FFF2-40B4-BE49-F238E27FC236}">
                <a16:creationId xmlns:a16="http://schemas.microsoft.com/office/drawing/2014/main" id="{E66A262B-A659-4DEA-A174-0C163450A69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8584396" y="798973"/>
            <a:ext cx="2964033" cy="452867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B47D430-D152-415D-ABD6-C22A8C799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39EDEF7-5E72-4421-875F-9C4DC281F5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017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4997218-B8DE-468A-8BBD-5F03F73B4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3BFD388-F2CD-432C-8D7D-936F661CE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FAF575C-D676-470A-A35E-874E96C07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1662206-9637-4409-BB69-ACACA607D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4B41B6E-0296-4239-B928-EE06642D1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Meritorious Executive Winners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A802AD93-C734-5825-D4B3-EA8AF71614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34695" y="2184357"/>
            <a:ext cx="4075951" cy="328199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Timothy J. Cooke, VHA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dirty="0"/>
              <a:t>Executive Director, Orlando Health Care System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dirty="0"/>
              <a:t>Orlando, FL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Ralph T. Gigliotti, VHA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dirty="0"/>
              <a:t>Network Director, Rocky Mountain Network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dirty="0"/>
              <a:t>Glendale, CO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3D2F65F-4AAB-4806-8946-CE7E3C5BE5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8521" y="2322665"/>
            <a:ext cx="2410182" cy="2963632"/>
          </a:xfrm>
          <a:prstGeom prst="rect">
            <a:avLst/>
          </a:prstGeom>
        </p:spPr>
      </p:pic>
      <p:pic>
        <p:nvPicPr>
          <p:cNvPr id="8" name="Content Placeholder 7" descr="A person in a suit and tie&#10;&#10;Description automatically generated with medium confidence">
            <a:extLst>
              <a:ext uri="{FF2B5EF4-FFF2-40B4-BE49-F238E27FC236}">
                <a16:creationId xmlns:a16="http://schemas.microsoft.com/office/drawing/2014/main" id="{25DDF865-3A57-48BB-905E-0FB735E8265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8666054" y="2308200"/>
            <a:ext cx="2388799" cy="299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551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4997218-B8DE-468A-8BBD-5F03F73B4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3BFD388-F2CD-432C-8D7D-936F661CE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FAF575C-D676-470A-A35E-874E96C07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1662206-9637-4409-BB69-ACACA607D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649B59F-0533-4924-BFF4-8B54A6831D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A73002-F20C-46D5-B551-5A195C6E7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7" y="804520"/>
            <a:ext cx="3445826" cy="104923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000"/>
              <a:t>Meritorious Executive Winners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93DB45E-A1C4-44AC-8F0B-7746DC524D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CF30740F-D5CB-45CE-8C54-671DD14AD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B1905168-FE31-A4DB-A95C-D7D2D362A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3571" y="2015732"/>
            <a:ext cx="4336952" cy="376811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Timothy W. Liezert, VHA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dirty="0"/>
              <a:t>Network Director, VISN 4 Health Care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dirty="0"/>
              <a:t>Pittsburgh, PA</a:t>
            </a:r>
          </a:p>
          <a:p>
            <a:pPr marL="0" indent="0" algn="ctr">
              <a:buNone/>
            </a:pPr>
            <a:endParaRPr lang="en-US" dirty="0">
              <a:highlight>
                <a:srgbClr val="FFFF00"/>
              </a:highlight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Larry A. Mole, VHA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dirty="0"/>
              <a:t>Chief Consultant, Population Health Service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dirty="0"/>
              <a:t>Washington, DC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dirty="0"/>
              <a:t>*Retired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30B932C-0D43-4C56-A60D-278CB67658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6640" y="1198694"/>
            <a:ext cx="2964032" cy="3714113"/>
          </a:xfrm>
          <a:prstGeom prst="rect">
            <a:avLst/>
          </a:prstGeo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0B968C8-84BF-48B2-92C7-73637EB2382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8584396" y="1198693"/>
            <a:ext cx="2964033" cy="376811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B47D430-D152-415D-ABD6-C22A8C799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39EDEF7-5E72-4421-875F-9C4DC281F5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6932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4997218-B8DE-468A-8BBD-5F03F73B4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3BFD388-F2CD-432C-8D7D-936F661CE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FAF575C-D676-470A-A35E-874E96C07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1662206-9637-4409-BB69-ACACA607D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8E44B4B-592A-48EA-9BBF-865084079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Meritorious Executive Winners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43AA4E7-736A-376D-34B6-3C2E633EBA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34695" y="2184357"/>
            <a:ext cx="4075951" cy="328199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RimaAnn O. Nelson, VHA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dirty="0"/>
              <a:t>Assistant Under Secretary for Health for Operations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dirty="0"/>
              <a:t>Phoenix, AZ</a:t>
            </a:r>
          </a:p>
          <a:p>
            <a:pPr marL="0" indent="0" algn="ctr">
              <a:buNone/>
            </a:pPr>
            <a:endParaRPr lang="en-US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James W. Rice, VHA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dirty="0"/>
              <a:t>Executive Director, Iron Mountain Health Care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dirty="0"/>
              <a:t>Iron Mountain, MI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6CACE6F-A655-4763-8413-E5385BC75B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8521" y="2309053"/>
            <a:ext cx="2410182" cy="2990854"/>
          </a:xfrm>
          <a:prstGeom prst="rect">
            <a:avLst/>
          </a:prstGeom>
        </p:spPr>
      </p:pic>
      <p:pic>
        <p:nvPicPr>
          <p:cNvPr id="8" name="Content Placeholder 7" descr="A person in a suit and tie&#10;&#10;Description automatically generated with medium confidence">
            <a:extLst>
              <a:ext uri="{FF2B5EF4-FFF2-40B4-BE49-F238E27FC236}">
                <a16:creationId xmlns:a16="http://schemas.microsoft.com/office/drawing/2014/main" id="{8D645418-D38A-48D3-B777-77D30C8DED5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8666054" y="2309053"/>
            <a:ext cx="2388799" cy="2990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636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C4997218-B8DE-468A-8BBD-5F03F73B4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3BFD388-F2CD-432C-8D7D-936F661CE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FAF575C-D676-470A-A35E-874E96C07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620535D-62C0-4ED1-8396-BE226BA35A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D249D65-8206-4545-A7C0-703C0B5B2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7A6A7D-4668-4543-BAFA-9ABEF0227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7919EC-71CA-47A8-95F3-405506245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301" y="1474969"/>
            <a:ext cx="2823919" cy="1868760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3600"/>
              <a:t>Meritorious Executive Winner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46CEEC8-8E68-824E-6CDF-625AFECD9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302" y="3531204"/>
            <a:ext cx="3469353" cy="1610643"/>
          </a:xfrm>
        </p:spPr>
        <p:txBody>
          <a:bodyPr vert="horz" lIns="91440" tIns="91440" rIns="91440" bIns="91440" rtlCol="0">
            <a:normAutofit/>
          </a:bodyPr>
          <a:lstStyle/>
          <a:p>
            <a:pPr marL="0" indent="0">
              <a:buNone/>
            </a:pPr>
            <a:r>
              <a:rPr lang="en-US" sz="1600" cap="all" dirty="0"/>
              <a:t>Christopher R. Sandles, VHA</a:t>
            </a:r>
          </a:p>
          <a:p>
            <a:pPr marL="0" indent="0" algn="ctr">
              <a:buNone/>
            </a:pPr>
            <a:r>
              <a:rPr lang="en-US" sz="1600" cap="all" dirty="0"/>
              <a:t>Executive Director, South Texas Health Care</a:t>
            </a:r>
          </a:p>
          <a:p>
            <a:pPr marL="0" indent="0" algn="ctr">
              <a:buNone/>
            </a:pPr>
            <a:r>
              <a:rPr lang="en-US" sz="1600" cap="all" dirty="0"/>
              <a:t>San Antonio, TX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066B17F-E1D7-4A9E-A75C-090BE88FDE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0988" y="807259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AEDC666-B80E-4DEC-BA57-803B63AE2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7731" y="716294"/>
            <a:ext cx="3692411" cy="470916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C28CC81-D4E1-41F2-8753-458A5EFCC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C2C546E-CBF5-48DF-A42B-BE92568A5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208250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436</TotalTime>
  <Words>279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Palatino Linotype</vt:lpstr>
      <vt:lpstr>Gallery</vt:lpstr>
      <vt:lpstr>2021 Presidential Rank Award Recipients</vt:lpstr>
      <vt:lpstr>Distinguished Executive Winners</vt:lpstr>
      <vt:lpstr>Distinguished Executive Winners </vt:lpstr>
      <vt:lpstr>Meritorious Executive Winners</vt:lpstr>
      <vt:lpstr>Meritorious Executive Winners</vt:lpstr>
      <vt:lpstr>Meritorious Executive Winners</vt:lpstr>
      <vt:lpstr>Meritorious Executive Winners</vt:lpstr>
      <vt:lpstr>Meritorious Executive Winners</vt:lpstr>
      <vt:lpstr>Meritorious Executive Winner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 Presidential Rank Award Recipients</dc:title>
  <dc:creator>Vandross, Alexandria C.</dc:creator>
  <cp:lastModifiedBy>Grant, Alyson D.</cp:lastModifiedBy>
  <cp:revision>36</cp:revision>
  <dcterms:created xsi:type="dcterms:W3CDTF">2022-04-12T16:48:04Z</dcterms:created>
  <dcterms:modified xsi:type="dcterms:W3CDTF">2022-05-09T20:29:42Z</dcterms:modified>
</cp:coreProperties>
</file>